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20"/>
  </p:notesMasterIdLst>
  <p:handoutMasterIdLst>
    <p:handoutMasterId r:id="rId21"/>
  </p:handoutMasterIdLst>
  <p:sldIdLst>
    <p:sldId id="256" r:id="rId2"/>
    <p:sldId id="261" r:id="rId3"/>
    <p:sldId id="262" r:id="rId4"/>
    <p:sldId id="263" r:id="rId5"/>
    <p:sldId id="280" r:id="rId6"/>
    <p:sldId id="281" r:id="rId7"/>
    <p:sldId id="282" r:id="rId8"/>
    <p:sldId id="264" r:id="rId9"/>
    <p:sldId id="273" r:id="rId10"/>
    <p:sldId id="275" r:id="rId11"/>
    <p:sldId id="274" r:id="rId12"/>
    <p:sldId id="284" r:id="rId13"/>
    <p:sldId id="283" r:id="rId14"/>
    <p:sldId id="285" r:id="rId15"/>
    <p:sldId id="286" r:id="rId16"/>
    <p:sldId id="276" r:id="rId17"/>
    <p:sldId id="279" r:id="rId18"/>
    <p:sldId id="278"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87">
          <p15:clr>
            <a:srgbClr val="A4A3A4"/>
          </p15:clr>
        </p15:guide>
        <p15:guide id="2" orient="horz" pos="4209">
          <p15:clr>
            <a:srgbClr val="A4A3A4"/>
          </p15:clr>
        </p15:guide>
        <p15:guide id="3" orient="horz" pos="375">
          <p15:clr>
            <a:srgbClr val="A4A3A4"/>
          </p15:clr>
        </p15:guide>
        <p15:guide id="4" orient="horz" pos="984">
          <p15:clr>
            <a:srgbClr val="A4A3A4"/>
          </p15:clr>
        </p15:guide>
        <p15:guide id="5" orient="horz" pos="1017">
          <p15:clr>
            <a:srgbClr val="A4A3A4"/>
          </p15:clr>
        </p15:guide>
        <p15:guide id="6" orient="horz" pos="3669">
          <p15:clr>
            <a:srgbClr val="A4A3A4"/>
          </p15:clr>
        </p15:guide>
        <p15:guide id="7" pos="332">
          <p15:clr>
            <a:srgbClr val="A4A3A4"/>
          </p15:clr>
        </p15:guide>
        <p15:guide id="8" pos="5418">
          <p15:clr>
            <a:srgbClr val="A4A3A4"/>
          </p15:clr>
        </p15:guide>
        <p15:guide id="9" pos="2773">
          <p15:clr>
            <a:srgbClr val="A4A3A4"/>
          </p15:clr>
        </p15:guide>
        <p15:guide id="10" pos="3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95401" autoAdjust="0"/>
  </p:normalViewPr>
  <p:slideViewPr>
    <p:cSldViewPr snapToGrid="0" showGuides="1">
      <p:cViewPr varScale="1">
        <p:scale>
          <a:sx n="86" d="100"/>
          <a:sy n="86" d="100"/>
        </p:scale>
        <p:origin x="1410" y="84"/>
      </p:cViewPr>
      <p:guideLst>
        <p:guide orient="horz" pos="3987"/>
        <p:guide orient="horz" pos="4209"/>
        <p:guide orient="horz" pos="375"/>
        <p:guide orient="horz" pos="984"/>
        <p:guide orient="horz" pos="1017"/>
        <p:guide orient="horz" pos="3669"/>
        <p:guide pos="332"/>
        <p:guide pos="5418"/>
        <p:guide pos="2773"/>
        <p:guide pos="3007"/>
      </p:guideLst>
    </p:cSldViewPr>
  </p:slideViewPr>
  <p:notesTextViewPr>
    <p:cViewPr>
      <p:scale>
        <a:sx n="1" d="1"/>
        <a:sy n="1" d="1"/>
      </p:scale>
      <p:origin x="0" y="0"/>
    </p:cViewPr>
  </p:notesTextViewPr>
  <p:sorterViewPr>
    <p:cViewPr varScale="1">
      <p:scale>
        <a:sx n="1" d="1"/>
        <a:sy n="1" d="1"/>
      </p:scale>
      <p:origin x="0" y="0"/>
    </p:cViewPr>
  </p:sorterViewPr>
  <p:notesViewPr>
    <p:cSldViewPr snapToGrid="0" showGuides="1">
      <p:cViewPr varScale="1">
        <p:scale>
          <a:sx n="69" d="100"/>
          <a:sy n="69" d="100"/>
        </p:scale>
        <p:origin x="-3270"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AC01C6-D85D-456B-A5DE-E5B16FA7DEF4}" type="doc">
      <dgm:prSet loTypeId="urn:microsoft.com/office/officeart/2005/8/layout/chevron2" loCatId="list" qsTypeId="urn:microsoft.com/office/officeart/2005/8/quickstyle/3d3" qsCatId="3D" csTypeId="urn:microsoft.com/office/officeart/2005/8/colors/colorful4" csCatId="colorful" phldr="1"/>
      <dgm:spPr/>
      <dgm:t>
        <a:bodyPr/>
        <a:lstStyle/>
        <a:p>
          <a:endParaRPr lang="en-US"/>
        </a:p>
      </dgm:t>
    </dgm:pt>
    <dgm:pt modelId="{8FF685D3-F75E-4C9C-B258-1C961505D0E1}">
      <dgm:prSet phldrT="[Text]"/>
      <dgm:spPr/>
      <dgm:t>
        <a:bodyPr/>
        <a:lstStyle/>
        <a:p>
          <a:r>
            <a:rPr lang="en-US" dirty="0"/>
            <a:t>Inputs</a:t>
          </a:r>
        </a:p>
      </dgm:t>
    </dgm:pt>
    <dgm:pt modelId="{ED9267C6-26C0-4BC5-BD9E-126D3640CFD3}" type="parTrans" cxnId="{165CA19A-8613-4274-A0E5-03BCE39EF4F3}">
      <dgm:prSet/>
      <dgm:spPr/>
      <dgm:t>
        <a:bodyPr/>
        <a:lstStyle/>
        <a:p>
          <a:endParaRPr lang="en-US"/>
        </a:p>
      </dgm:t>
    </dgm:pt>
    <dgm:pt modelId="{B3512100-0904-4FC1-9581-C96AA76CD19E}" type="sibTrans" cxnId="{165CA19A-8613-4274-A0E5-03BCE39EF4F3}">
      <dgm:prSet/>
      <dgm:spPr/>
      <dgm:t>
        <a:bodyPr/>
        <a:lstStyle/>
        <a:p>
          <a:endParaRPr lang="en-US"/>
        </a:p>
      </dgm:t>
    </dgm:pt>
    <dgm:pt modelId="{37C2AD48-92CB-4765-A4B4-7E2A15F4DEF2}">
      <dgm:prSet phldrT="[Text]"/>
      <dgm:spPr/>
      <dgm:t>
        <a:bodyPr/>
        <a:lstStyle/>
        <a:p>
          <a:r>
            <a:rPr lang="en-US" dirty="0"/>
            <a:t>Patient Demographics and Utilization</a:t>
          </a:r>
        </a:p>
      </dgm:t>
    </dgm:pt>
    <dgm:pt modelId="{45B63096-1971-4132-8244-3CA43F4E658F}" type="parTrans" cxnId="{20338BA6-14C3-47DC-B517-5AB15384A9CF}">
      <dgm:prSet/>
      <dgm:spPr/>
      <dgm:t>
        <a:bodyPr/>
        <a:lstStyle/>
        <a:p>
          <a:endParaRPr lang="en-US"/>
        </a:p>
      </dgm:t>
    </dgm:pt>
    <dgm:pt modelId="{0B92C571-95E6-4C1A-A649-A53CD6F3E95D}" type="sibTrans" cxnId="{20338BA6-14C3-47DC-B517-5AB15384A9CF}">
      <dgm:prSet/>
      <dgm:spPr/>
      <dgm:t>
        <a:bodyPr/>
        <a:lstStyle/>
        <a:p>
          <a:endParaRPr lang="en-US"/>
        </a:p>
      </dgm:t>
    </dgm:pt>
    <dgm:pt modelId="{1E1950F7-2F7D-4778-A4A0-77B5E4E7CCC6}">
      <dgm:prSet phldrT="[Text]"/>
      <dgm:spPr/>
      <dgm:t>
        <a:bodyPr/>
        <a:lstStyle/>
        <a:p>
          <a:r>
            <a:rPr lang="en-US" dirty="0"/>
            <a:t>Delta</a:t>
          </a:r>
        </a:p>
      </dgm:t>
    </dgm:pt>
    <dgm:pt modelId="{11154C6B-7B54-48BB-80A2-EBA14C2A4282}" type="parTrans" cxnId="{A9BA7DDA-6D3B-416B-8AD6-794E54E71FE3}">
      <dgm:prSet/>
      <dgm:spPr/>
      <dgm:t>
        <a:bodyPr/>
        <a:lstStyle/>
        <a:p>
          <a:endParaRPr lang="en-US"/>
        </a:p>
      </dgm:t>
    </dgm:pt>
    <dgm:pt modelId="{D1A524B5-B4AB-4C2E-AEB3-9BA0A8EA02C6}" type="sibTrans" cxnId="{A9BA7DDA-6D3B-416B-8AD6-794E54E71FE3}">
      <dgm:prSet/>
      <dgm:spPr/>
      <dgm:t>
        <a:bodyPr/>
        <a:lstStyle/>
        <a:p>
          <a:endParaRPr lang="en-US"/>
        </a:p>
      </dgm:t>
    </dgm:pt>
    <dgm:pt modelId="{D356845D-9034-4523-9BF4-B2A41FB8C1C3}">
      <dgm:prSet phldrT="[Text]"/>
      <dgm:spPr/>
      <dgm:t>
        <a:bodyPr/>
        <a:lstStyle/>
        <a:p>
          <a:r>
            <a:rPr lang="en-US" dirty="0"/>
            <a:t>Regional Facility</a:t>
          </a:r>
        </a:p>
      </dgm:t>
    </dgm:pt>
    <dgm:pt modelId="{BB31518B-779D-436E-A33B-C5E19731DF32}" type="parTrans" cxnId="{001718D2-99A3-4C9B-B698-36F5C5A47948}">
      <dgm:prSet/>
      <dgm:spPr/>
      <dgm:t>
        <a:bodyPr/>
        <a:lstStyle/>
        <a:p>
          <a:endParaRPr lang="en-US"/>
        </a:p>
      </dgm:t>
    </dgm:pt>
    <dgm:pt modelId="{C3B7AA7C-8875-4A63-903C-9F0349670A2C}" type="sibTrans" cxnId="{001718D2-99A3-4C9B-B698-36F5C5A47948}">
      <dgm:prSet/>
      <dgm:spPr/>
      <dgm:t>
        <a:bodyPr/>
        <a:lstStyle/>
        <a:p>
          <a:endParaRPr lang="en-US"/>
        </a:p>
      </dgm:t>
    </dgm:pt>
    <dgm:pt modelId="{DB8B48F3-D460-439E-B7A7-84B3D3E69C3E}">
      <dgm:prSet phldrT="[Text]"/>
      <dgm:spPr/>
      <dgm:t>
        <a:bodyPr/>
        <a:lstStyle/>
        <a:p>
          <a:r>
            <a:rPr lang="en-US" dirty="0"/>
            <a:t>Alternative Solutions</a:t>
          </a:r>
        </a:p>
      </dgm:t>
    </dgm:pt>
    <dgm:pt modelId="{A1AB6D02-13B8-4F7D-813A-F25389C84916}" type="parTrans" cxnId="{B530B125-4BFF-465B-95D1-035589B1A4A1}">
      <dgm:prSet/>
      <dgm:spPr/>
      <dgm:t>
        <a:bodyPr/>
        <a:lstStyle/>
        <a:p>
          <a:endParaRPr lang="en-US"/>
        </a:p>
      </dgm:t>
    </dgm:pt>
    <dgm:pt modelId="{8F87E0B1-B364-40C5-8914-A846C54B910A}" type="sibTrans" cxnId="{B530B125-4BFF-465B-95D1-035589B1A4A1}">
      <dgm:prSet/>
      <dgm:spPr/>
      <dgm:t>
        <a:bodyPr/>
        <a:lstStyle/>
        <a:p>
          <a:endParaRPr lang="en-US"/>
        </a:p>
      </dgm:t>
    </dgm:pt>
    <dgm:pt modelId="{8F3011BC-0041-49D8-8052-40828FED4B1F}">
      <dgm:prSet phldrT="[Text]"/>
      <dgm:spPr/>
      <dgm:t>
        <a:bodyPr/>
        <a:lstStyle/>
        <a:p>
          <a:r>
            <a:rPr lang="en-US" dirty="0"/>
            <a:t>Outputs</a:t>
          </a:r>
        </a:p>
      </dgm:t>
    </dgm:pt>
    <dgm:pt modelId="{3E0810F5-DE5C-4BCD-A017-D389C0008782}" type="parTrans" cxnId="{446FDD73-23EE-4835-AEE5-C8CE91A25A3C}">
      <dgm:prSet/>
      <dgm:spPr/>
      <dgm:t>
        <a:bodyPr/>
        <a:lstStyle/>
        <a:p>
          <a:endParaRPr lang="en-US"/>
        </a:p>
      </dgm:t>
    </dgm:pt>
    <dgm:pt modelId="{366CBC7C-1D5C-4C02-AA9C-14A0AA0C3884}" type="sibTrans" cxnId="{446FDD73-23EE-4835-AEE5-C8CE91A25A3C}">
      <dgm:prSet/>
      <dgm:spPr/>
      <dgm:t>
        <a:bodyPr/>
        <a:lstStyle/>
        <a:p>
          <a:endParaRPr lang="en-US"/>
        </a:p>
      </dgm:t>
    </dgm:pt>
    <dgm:pt modelId="{3F2DE06C-F114-484C-B652-786720C96088}">
      <dgm:prSet phldrT="[Text]"/>
      <dgm:spPr/>
      <dgm:t>
        <a:bodyPr/>
        <a:lstStyle/>
        <a:p>
          <a:r>
            <a:rPr lang="en-US" dirty="0"/>
            <a:t>Cost</a:t>
          </a:r>
        </a:p>
      </dgm:t>
    </dgm:pt>
    <dgm:pt modelId="{39B9AF25-F98C-459B-B07E-434C2288FFDD}" type="parTrans" cxnId="{C3143E57-CD57-4355-AB6A-610DBAEC1AE7}">
      <dgm:prSet/>
      <dgm:spPr/>
      <dgm:t>
        <a:bodyPr/>
        <a:lstStyle/>
        <a:p>
          <a:endParaRPr lang="en-US"/>
        </a:p>
      </dgm:t>
    </dgm:pt>
    <dgm:pt modelId="{87B47027-D30C-4056-AE73-344842AAFB46}" type="sibTrans" cxnId="{C3143E57-CD57-4355-AB6A-610DBAEC1AE7}">
      <dgm:prSet/>
      <dgm:spPr/>
      <dgm:t>
        <a:bodyPr/>
        <a:lstStyle/>
        <a:p>
          <a:endParaRPr lang="en-US"/>
        </a:p>
      </dgm:t>
    </dgm:pt>
    <dgm:pt modelId="{E94F1DD5-C541-4312-A6D6-65FF8B73EADC}">
      <dgm:prSet phldrT="[Text]"/>
      <dgm:spPr/>
      <dgm:t>
        <a:bodyPr/>
        <a:lstStyle/>
        <a:p>
          <a:r>
            <a:rPr lang="en-US" dirty="0"/>
            <a:t>Utilization</a:t>
          </a:r>
        </a:p>
      </dgm:t>
    </dgm:pt>
    <dgm:pt modelId="{7661C328-BE36-4339-A3E3-D5F8FF994386}" type="parTrans" cxnId="{23EA7BC0-2203-4FFD-B779-132404E6495B}">
      <dgm:prSet/>
      <dgm:spPr/>
      <dgm:t>
        <a:bodyPr/>
        <a:lstStyle/>
        <a:p>
          <a:endParaRPr lang="en-US"/>
        </a:p>
      </dgm:t>
    </dgm:pt>
    <dgm:pt modelId="{CE698742-9230-4CE1-80A8-2AC1093539ED}" type="sibTrans" cxnId="{23EA7BC0-2203-4FFD-B779-132404E6495B}">
      <dgm:prSet/>
      <dgm:spPr/>
      <dgm:t>
        <a:bodyPr/>
        <a:lstStyle/>
        <a:p>
          <a:endParaRPr lang="en-US"/>
        </a:p>
      </dgm:t>
    </dgm:pt>
    <dgm:pt modelId="{DC1AC04C-DF14-48A4-A967-43B46FA3EAEA}">
      <dgm:prSet phldrT="[Text]"/>
      <dgm:spPr/>
      <dgm:t>
        <a:bodyPr/>
        <a:lstStyle/>
        <a:p>
          <a:r>
            <a:rPr lang="en-US" dirty="0"/>
            <a:t>Community Resources</a:t>
          </a:r>
        </a:p>
      </dgm:t>
    </dgm:pt>
    <dgm:pt modelId="{E8F6F659-945C-4F59-916C-1F340D26C3CA}" type="parTrans" cxnId="{E5FB2089-3029-415B-AB89-E775F738BB55}">
      <dgm:prSet/>
      <dgm:spPr/>
      <dgm:t>
        <a:bodyPr/>
        <a:lstStyle/>
        <a:p>
          <a:endParaRPr lang="en-US"/>
        </a:p>
      </dgm:t>
    </dgm:pt>
    <dgm:pt modelId="{F3A47FB1-5DC1-4F59-A36F-31E58BC07B51}" type="sibTrans" cxnId="{E5FB2089-3029-415B-AB89-E775F738BB55}">
      <dgm:prSet/>
      <dgm:spPr/>
      <dgm:t>
        <a:bodyPr/>
        <a:lstStyle/>
        <a:p>
          <a:endParaRPr lang="en-US"/>
        </a:p>
      </dgm:t>
    </dgm:pt>
    <dgm:pt modelId="{E1F0FA88-8052-4F43-9A89-C6B8047AEACF}">
      <dgm:prSet phldrT="[Text]"/>
      <dgm:spPr/>
      <dgm:t>
        <a:bodyPr/>
        <a:lstStyle/>
        <a:p>
          <a:r>
            <a:rPr lang="en-US" dirty="0"/>
            <a:t>Improved Access to Care</a:t>
          </a:r>
        </a:p>
      </dgm:t>
    </dgm:pt>
    <dgm:pt modelId="{14034304-5326-48A8-BC42-528E320EE3F6}" type="parTrans" cxnId="{1AAB8967-B805-48E4-BFEB-6D8D0E87FD7E}">
      <dgm:prSet/>
      <dgm:spPr/>
      <dgm:t>
        <a:bodyPr/>
        <a:lstStyle/>
        <a:p>
          <a:endParaRPr lang="en-US"/>
        </a:p>
      </dgm:t>
    </dgm:pt>
    <dgm:pt modelId="{E3C5A988-51CB-4B07-A839-DD59BE62F804}" type="sibTrans" cxnId="{1AAB8967-B805-48E4-BFEB-6D8D0E87FD7E}">
      <dgm:prSet/>
      <dgm:spPr/>
      <dgm:t>
        <a:bodyPr/>
        <a:lstStyle/>
        <a:p>
          <a:endParaRPr lang="en-US"/>
        </a:p>
      </dgm:t>
    </dgm:pt>
    <dgm:pt modelId="{8DA7E75B-FD29-44EC-A31E-36F28B926367}">
      <dgm:prSet phldrT="[Text]"/>
      <dgm:spPr/>
      <dgm:t>
        <a:bodyPr/>
        <a:lstStyle/>
        <a:p>
          <a:r>
            <a:rPr lang="en-US" dirty="0"/>
            <a:t>Reduced Boarding Times</a:t>
          </a:r>
        </a:p>
      </dgm:t>
    </dgm:pt>
    <dgm:pt modelId="{4F9C2897-F2BB-4507-B937-0CEFCCEA2F0D}" type="parTrans" cxnId="{96450D3E-4817-4CDE-9447-80F6EE0D579D}">
      <dgm:prSet/>
      <dgm:spPr/>
      <dgm:t>
        <a:bodyPr/>
        <a:lstStyle/>
        <a:p>
          <a:endParaRPr lang="en-US"/>
        </a:p>
      </dgm:t>
    </dgm:pt>
    <dgm:pt modelId="{EC0240AB-59A9-4358-9CEA-CAF08244AC5A}" type="sibTrans" cxnId="{96450D3E-4817-4CDE-9447-80F6EE0D579D}">
      <dgm:prSet/>
      <dgm:spPr/>
      <dgm:t>
        <a:bodyPr/>
        <a:lstStyle/>
        <a:p>
          <a:endParaRPr lang="en-US"/>
        </a:p>
      </dgm:t>
    </dgm:pt>
    <dgm:pt modelId="{07810E56-3CF4-4A67-8FB5-E6DDC862B1AF}">
      <dgm:prSet phldrT="[Text]"/>
      <dgm:spPr/>
      <dgm:t>
        <a:bodyPr/>
        <a:lstStyle/>
        <a:p>
          <a:r>
            <a:rPr lang="en-US" dirty="0"/>
            <a:t>Hospital Resources</a:t>
          </a:r>
        </a:p>
      </dgm:t>
    </dgm:pt>
    <dgm:pt modelId="{E1D5C228-4D50-4096-A5A6-45B9E6A0853A}" type="parTrans" cxnId="{D53C6033-AF2E-46F3-A2CF-FC2165BD514E}">
      <dgm:prSet/>
      <dgm:spPr/>
      <dgm:t>
        <a:bodyPr/>
        <a:lstStyle/>
        <a:p>
          <a:endParaRPr lang="en-US"/>
        </a:p>
      </dgm:t>
    </dgm:pt>
    <dgm:pt modelId="{A24CDD03-0F66-4F9F-8EE0-BC4C5FA95085}" type="sibTrans" cxnId="{D53C6033-AF2E-46F3-A2CF-FC2165BD514E}">
      <dgm:prSet/>
      <dgm:spPr/>
      <dgm:t>
        <a:bodyPr/>
        <a:lstStyle/>
        <a:p>
          <a:endParaRPr lang="en-US"/>
        </a:p>
      </dgm:t>
    </dgm:pt>
    <dgm:pt modelId="{C5A6208C-E84B-43F2-9D42-41283B0DBC4C}" type="pres">
      <dgm:prSet presAssocID="{03AC01C6-D85D-456B-A5DE-E5B16FA7DEF4}" presName="linearFlow" presStyleCnt="0">
        <dgm:presLayoutVars>
          <dgm:dir/>
          <dgm:animLvl val="lvl"/>
          <dgm:resizeHandles val="exact"/>
        </dgm:presLayoutVars>
      </dgm:prSet>
      <dgm:spPr/>
    </dgm:pt>
    <dgm:pt modelId="{7F155E6D-14B1-4DF0-9708-ADC26B588162}" type="pres">
      <dgm:prSet presAssocID="{8FF685D3-F75E-4C9C-B258-1C961505D0E1}" presName="composite" presStyleCnt="0"/>
      <dgm:spPr/>
    </dgm:pt>
    <dgm:pt modelId="{6AB7FD03-1265-487B-83E0-F32AF103E1FC}" type="pres">
      <dgm:prSet presAssocID="{8FF685D3-F75E-4C9C-B258-1C961505D0E1}" presName="parentText" presStyleLbl="alignNode1" presStyleIdx="0" presStyleCnt="3">
        <dgm:presLayoutVars>
          <dgm:chMax val="1"/>
          <dgm:bulletEnabled val="1"/>
        </dgm:presLayoutVars>
      </dgm:prSet>
      <dgm:spPr/>
    </dgm:pt>
    <dgm:pt modelId="{C23806AA-2157-4B9E-A479-AE203F68786C}" type="pres">
      <dgm:prSet presAssocID="{8FF685D3-F75E-4C9C-B258-1C961505D0E1}" presName="descendantText" presStyleLbl="alignAcc1" presStyleIdx="0" presStyleCnt="3">
        <dgm:presLayoutVars>
          <dgm:bulletEnabled val="1"/>
        </dgm:presLayoutVars>
      </dgm:prSet>
      <dgm:spPr/>
    </dgm:pt>
    <dgm:pt modelId="{E4D1A3AE-23BF-4FD9-9455-781816309510}" type="pres">
      <dgm:prSet presAssocID="{B3512100-0904-4FC1-9581-C96AA76CD19E}" presName="sp" presStyleCnt="0"/>
      <dgm:spPr/>
    </dgm:pt>
    <dgm:pt modelId="{5FDE79AE-70B7-489F-BA9F-67FBA0A042C0}" type="pres">
      <dgm:prSet presAssocID="{1E1950F7-2F7D-4778-A4A0-77B5E4E7CCC6}" presName="composite" presStyleCnt="0"/>
      <dgm:spPr/>
    </dgm:pt>
    <dgm:pt modelId="{C878974C-4EF1-47D0-AD38-D052FCD2F1E6}" type="pres">
      <dgm:prSet presAssocID="{1E1950F7-2F7D-4778-A4A0-77B5E4E7CCC6}" presName="parentText" presStyleLbl="alignNode1" presStyleIdx="1" presStyleCnt="3">
        <dgm:presLayoutVars>
          <dgm:chMax val="1"/>
          <dgm:bulletEnabled val="1"/>
        </dgm:presLayoutVars>
      </dgm:prSet>
      <dgm:spPr/>
    </dgm:pt>
    <dgm:pt modelId="{C4478487-7245-4E77-AB6E-584D6401B2C4}" type="pres">
      <dgm:prSet presAssocID="{1E1950F7-2F7D-4778-A4A0-77B5E4E7CCC6}" presName="descendantText" presStyleLbl="alignAcc1" presStyleIdx="1" presStyleCnt="3">
        <dgm:presLayoutVars>
          <dgm:bulletEnabled val="1"/>
        </dgm:presLayoutVars>
      </dgm:prSet>
      <dgm:spPr/>
    </dgm:pt>
    <dgm:pt modelId="{5FF9269B-D9D1-46C6-9811-3AA99710D0CE}" type="pres">
      <dgm:prSet presAssocID="{D1A524B5-B4AB-4C2E-AEB3-9BA0A8EA02C6}" presName="sp" presStyleCnt="0"/>
      <dgm:spPr/>
    </dgm:pt>
    <dgm:pt modelId="{626DA944-ED0A-422C-8C9A-628FD4B6A8E5}" type="pres">
      <dgm:prSet presAssocID="{8F3011BC-0041-49D8-8052-40828FED4B1F}" presName="composite" presStyleCnt="0"/>
      <dgm:spPr/>
    </dgm:pt>
    <dgm:pt modelId="{6FA1DAE9-6617-4D9A-9C75-DEADB091356D}" type="pres">
      <dgm:prSet presAssocID="{8F3011BC-0041-49D8-8052-40828FED4B1F}" presName="parentText" presStyleLbl="alignNode1" presStyleIdx="2" presStyleCnt="3">
        <dgm:presLayoutVars>
          <dgm:chMax val="1"/>
          <dgm:bulletEnabled val="1"/>
        </dgm:presLayoutVars>
      </dgm:prSet>
      <dgm:spPr/>
    </dgm:pt>
    <dgm:pt modelId="{71553B7F-5EFA-4996-AA7D-B1EB73A13A71}" type="pres">
      <dgm:prSet presAssocID="{8F3011BC-0041-49D8-8052-40828FED4B1F}" presName="descendantText" presStyleLbl="alignAcc1" presStyleIdx="2" presStyleCnt="3">
        <dgm:presLayoutVars>
          <dgm:bulletEnabled val="1"/>
        </dgm:presLayoutVars>
      </dgm:prSet>
      <dgm:spPr/>
    </dgm:pt>
  </dgm:ptLst>
  <dgm:cxnLst>
    <dgm:cxn modelId="{23EA7BC0-2203-4FFD-B779-132404E6495B}" srcId="{8F3011BC-0041-49D8-8052-40828FED4B1F}" destId="{E94F1DD5-C541-4312-A6D6-65FF8B73EADC}" srcOrd="1" destOrd="0" parTransId="{7661C328-BE36-4339-A3E3-D5F8FF994386}" sibTransId="{CE698742-9230-4CE1-80A8-2AC1093539ED}"/>
    <dgm:cxn modelId="{23233E31-A95A-42FC-9C31-7412D1DDAE90}" type="presOf" srcId="{1E1950F7-2F7D-4778-A4A0-77B5E4E7CCC6}" destId="{C878974C-4EF1-47D0-AD38-D052FCD2F1E6}" srcOrd="0" destOrd="0" presId="urn:microsoft.com/office/officeart/2005/8/layout/chevron2"/>
    <dgm:cxn modelId="{446FDD73-23EE-4835-AEE5-C8CE91A25A3C}" srcId="{03AC01C6-D85D-456B-A5DE-E5B16FA7DEF4}" destId="{8F3011BC-0041-49D8-8052-40828FED4B1F}" srcOrd="2" destOrd="0" parTransId="{3E0810F5-DE5C-4BCD-A017-D389C0008782}" sibTransId="{366CBC7C-1D5C-4C02-AA9C-14A0AA0C3884}"/>
    <dgm:cxn modelId="{1AAB8967-B805-48E4-BFEB-6D8D0E87FD7E}" srcId="{8F3011BC-0041-49D8-8052-40828FED4B1F}" destId="{E1F0FA88-8052-4F43-9A89-C6B8047AEACF}" srcOrd="2" destOrd="0" parTransId="{14034304-5326-48A8-BC42-528E320EE3F6}" sibTransId="{E3C5A988-51CB-4B07-A839-DD59BE62F804}"/>
    <dgm:cxn modelId="{C447FECE-0D40-4C3F-9F33-518273556B15}" type="presOf" srcId="{3F2DE06C-F114-484C-B652-786720C96088}" destId="{71553B7F-5EFA-4996-AA7D-B1EB73A13A71}" srcOrd="0" destOrd="0" presId="urn:microsoft.com/office/officeart/2005/8/layout/chevron2"/>
    <dgm:cxn modelId="{A9BA7DDA-6D3B-416B-8AD6-794E54E71FE3}" srcId="{03AC01C6-D85D-456B-A5DE-E5B16FA7DEF4}" destId="{1E1950F7-2F7D-4778-A4A0-77B5E4E7CCC6}" srcOrd="1" destOrd="0" parTransId="{11154C6B-7B54-48BB-80A2-EBA14C2A4282}" sibTransId="{D1A524B5-B4AB-4C2E-AEB3-9BA0A8EA02C6}"/>
    <dgm:cxn modelId="{9B8D3712-BEB8-483D-B9C7-B52F6E3A5445}" type="presOf" srcId="{03AC01C6-D85D-456B-A5DE-E5B16FA7DEF4}" destId="{C5A6208C-E84B-43F2-9D42-41283B0DBC4C}" srcOrd="0" destOrd="0" presId="urn:microsoft.com/office/officeart/2005/8/layout/chevron2"/>
    <dgm:cxn modelId="{20338BA6-14C3-47DC-B517-5AB15384A9CF}" srcId="{8FF685D3-F75E-4C9C-B258-1C961505D0E1}" destId="{37C2AD48-92CB-4765-A4B4-7E2A15F4DEF2}" srcOrd="0" destOrd="0" parTransId="{45B63096-1971-4132-8244-3CA43F4E658F}" sibTransId="{0B92C571-95E6-4C1A-A649-A53CD6F3E95D}"/>
    <dgm:cxn modelId="{F91FD978-1EFC-418D-8836-01C144085EF7}" type="presOf" srcId="{8DA7E75B-FD29-44EC-A31E-36F28B926367}" destId="{71553B7F-5EFA-4996-AA7D-B1EB73A13A71}" srcOrd="0" destOrd="3" presId="urn:microsoft.com/office/officeart/2005/8/layout/chevron2"/>
    <dgm:cxn modelId="{555B3607-2ECA-48B8-B7F4-28F5660A2137}" type="presOf" srcId="{37C2AD48-92CB-4765-A4B4-7E2A15F4DEF2}" destId="{C23806AA-2157-4B9E-A479-AE203F68786C}" srcOrd="0" destOrd="0" presId="urn:microsoft.com/office/officeart/2005/8/layout/chevron2"/>
    <dgm:cxn modelId="{B5E65C50-C784-45BB-90FD-AA50B7D11B15}" type="presOf" srcId="{DC1AC04C-DF14-48A4-A967-43B46FA3EAEA}" destId="{C23806AA-2157-4B9E-A479-AE203F68786C}" srcOrd="0" destOrd="2" presId="urn:microsoft.com/office/officeart/2005/8/layout/chevron2"/>
    <dgm:cxn modelId="{794AC5B1-CC8C-498A-A77E-A7586280BEA7}" type="presOf" srcId="{07810E56-3CF4-4A67-8FB5-E6DDC862B1AF}" destId="{C23806AA-2157-4B9E-A479-AE203F68786C}" srcOrd="0" destOrd="1" presId="urn:microsoft.com/office/officeart/2005/8/layout/chevron2"/>
    <dgm:cxn modelId="{96450D3E-4817-4CDE-9447-80F6EE0D579D}" srcId="{8F3011BC-0041-49D8-8052-40828FED4B1F}" destId="{8DA7E75B-FD29-44EC-A31E-36F28B926367}" srcOrd="3" destOrd="0" parTransId="{4F9C2897-F2BB-4507-B937-0CEFCCEA2F0D}" sibTransId="{EC0240AB-59A9-4358-9CEA-CAF08244AC5A}"/>
    <dgm:cxn modelId="{B530B125-4BFF-465B-95D1-035589B1A4A1}" srcId="{1E1950F7-2F7D-4778-A4A0-77B5E4E7CCC6}" destId="{DB8B48F3-D460-439E-B7A7-84B3D3E69C3E}" srcOrd="1" destOrd="0" parTransId="{A1AB6D02-13B8-4F7D-813A-F25389C84916}" sibTransId="{8F87E0B1-B364-40C5-8914-A846C54B910A}"/>
    <dgm:cxn modelId="{E4C4401A-14CB-4912-BE18-C3D1AEE0CEFE}" type="presOf" srcId="{8F3011BC-0041-49D8-8052-40828FED4B1F}" destId="{6FA1DAE9-6617-4D9A-9C75-DEADB091356D}" srcOrd="0" destOrd="0" presId="urn:microsoft.com/office/officeart/2005/8/layout/chevron2"/>
    <dgm:cxn modelId="{E5FB2089-3029-415B-AB89-E775F738BB55}" srcId="{8FF685D3-F75E-4C9C-B258-1C961505D0E1}" destId="{DC1AC04C-DF14-48A4-A967-43B46FA3EAEA}" srcOrd="2" destOrd="0" parTransId="{E8F6F659-945C-4F59-916C-1F340D26C3CA}" sibTransId="{F3A47FB1-5DC1-4F59-A36F-31E58BC07B51}"/>
    <dgm:cxn modelId="{165CA19A-8613-4274-A0E5-03BCE39EF4F3}" srcId="{03AC01C6-D85D-456B-A5DE-E5B16FA7DEF4}" destId="{8FF685D3-F75E-4C9C-B258-1C961505D0E1}" srcOrd="0" destOrd="0" parTransId="{ED9267C6-26C0-4BC5-BD9E-126D3640CFD3}" sibTransId="{B3512100-0904-4FC1-9581-C96AA76CD19E}"/>
    <dgm:cxn modelId="{4C6FC36C-7743-4EC2-9502-BABF091E1D9E}" type="presOf" srcId="{8FF685D3-F75E-4C9C-B258-1C961505D0E1}" destId="{6AB7FD03-1265-487B-83E0-F32AF103E1FC}" srcOrd="0" destOrd="0" presId="urn:microsoft.com/office/officeart/2005/8/layout/chevron2"/>
    <dgm:cxn modelId="{23401D18-E556-4E06-BCDE-14F5948E4F6E}" type="presOf" srcId="{DB8B48F3-D460-439E-B7A7-84B3D3E69C3E}" destId="{C4478487-7245-4E77-AB6E-584D6401B2C4}" srcOrd="0" destOrd="1" presId="urn:microsoft.com/office/officeart/2005/8/layout/chevron2"/>
    <dgm:cxn modelId="{D53C6033-AF2E-46F3-A2CF-FC2165BD514E}" srcId="{8FF685D3-F75E-4C9C-B258-1C961505D0E1}" destId="{07810E56-3CF4-4A67-8FB5-E6DDC862B1AF}" srcOrd="1" destOrd="0" parTransId="{E1D5C228-4D50-4096-A5A6-45B9E6A0853A}" sibTransId="{A24CDD03-0F66-4F9F-8EE0-BC4C5FA95085}"/>
    <dgm:cxn modelId="{C3143E57-CD57-4355-AB6A-610DBAEC1AE7}" srcId="{8F3011BC-0041-49D8-8052-40828FED4B1F}" destId="{3F2DE06C-F114-484C-B652-786720C96088}" srcOrd="0" destOrd="0" parTransId="{39B9AF25-F98C-459B-B07E-434C2288FFDD}" sibTransId="{87B47027-D30C-4056-AE73-344842AAFB46}"/>
    <dgm:cxn modelId="{6EF441F3-8822-498B-9B82-4E1E7E3D1641}" type="presOf" srcId="{D356845D-9034-4523-9BF4-B2A41FB8C1C3}" destId="{C4478487-7245-4E77-AB6E-584D6401B2C4}" srcOrd="0" destOrd="0" presId="urn:microsoft.com/office/officeart/2005/8/layout/chevron2"/>
    <dgm:cxn modelId="{31E5B4D9-85E9-4CF5-94B4-127AE63CC49D}" type="presOf" srcId="{E94F1DD5-C541-4312-A6D6-65FF8B73EADC}" destId="{71553B7F-5EFA-4996-AA7D-B1EB73A13A71}" srcOrd="0" destOrd="1" presId="urn:microsoft.com/office/officeart/2005/8/layout/chevron2"/>
    <dgm:cxn modelId="{001718D2-99A3-4C9B-B698-36F5C5A47948}" srcId="{1E1950F7-2F7D-4778-A4A0-77B5E4E7CCC6}" destId="{D356845D-9034-4523-9BF4-B2A41FB8C1C3}" srcOrd="0" destOrd="0" parTransId="{BB31518B-779D-436E-A33B-C5E19731DF32}" sibTransId="{C3B7AA7C-8875-4A63-903C-9F0349670A2C}"/>
    <dgm:cxn modelId="{AA2A52EA-55C2-4512-A87D-1748744FA1BF}" type="presOf" srcId="{E1F0FA88-8052-4F43-9A89-C6B8047AEACF}" destId="{71553B7F-5EFA-4996-AA7D-B1EB73A13A71}" srcOrd="0" destOrd="2" presId="urn:microsoft.com/office/officeart/2005/8/layout/chevron2"/>
    <dgm:cxn modelId="{545008DD-B160-4C6F-9872-D4322B90A917}" type="presParOf" srcId="{C5A6208C-E84B-43F2-9D42-41283B0DBC4C}" destId="{7F155E6D-14B1-4DF0-9708-ADC26B588162}" srcOrd="0" destOrd="0" presId="urn:microsoft.com/office/officeart/2005/8/layout/chevron2"/>
    <dgm:cxn modelId="{2FB8099C-9A18-4E1D-A00A-CEE1B6EEAC50}" type="presParOf" srcId="{7F155E6D-14B1-4DF0-9708-ADC26B588162}" destId="{6AB7FD03-1265-487B-83E0-F32AF103E1FC}" srcOrd="0" destOrd="0" presId="urn:microsoft.com/office/officeart/2005/8/layout/chevron2"/>
    <dgm:cxn modelId="{7CFAA31C-2866-4AB9-B1DD-3A436B440AF6}" type="presParOf" srcId="{7F155E6D-14B1-4DF0-9708-ADC26B588162}" destId="{C23806AA-2157-4B9E-A479-AE203F68786C}" srcOrd="1" destOrd="0" presId="urn:microsoft.com/office/officeart/2005/8/layout/chevron2"/>
    <dgm:cxn modelId="{6B6CAB0E-B687-4603-8F6F-37FAF9E413D8}" type="presParOf" srcId="{C5A6208C-E84B-43F2-9D42-41283B0DBC4C}" destId="{E4D1A3AE-23BF-4FD9-9455-781816309510}" srcOrd="1" destOrd="0" presId="urn:microsoft.com/office/officeart/2005/8/layout/chevron2"/>
    <dgm:cxn modelId="{818CEED9-14D1-48DC-92A5-76534A65956C}" type="presParOf" srcId="{C5A6208C-E84B-43F2-9D42-41283B0DBC4C}" destId="{5FDE79AE-70B7-489F-BA9F-67FBA0A042C0}" srcOrd="2" destOrd="0" presId="urn:microsoft.com/office/officeart/2005/8/layout/chevron2"/>
    <dgm:cxn modelId="{05AFAA59-8BF4-4F53-9660-E18D3494FB43}" type="presParOf" srcId="{5FDE79AE-70B7-489F-BA9F-67FBA0A042C0}" destId="{C878974C-4EF1-47D0-AD38-D052FCD2F1E6}" srcOrd="0" destOrd="0" presId="urn:microsoft.com/office/officeart/2005/8/layout/chevron2"/>
    <dgm:cxn modelId="{BE95F6CD-F3AA-498B-8276-36830025EAF5}" type="presParOf" srcId="{5FDE79AE-70B7-489F-BA9F-67FBA0A042C0}" destId="{C4478487-7245-4E77-AB6E-584D6401B2C4}" srcOrd="1" destOrd="0" presId="urn:microsoft.com/office/officeart/2005/8/layout/chevron2"/>
    <dgm:cxn modelId="{13FB671A-9790-46AB-9A03-9A065DD4C20D}" type="presParOf" srcId="{C5A6208C-E84B-43F2-9D42-41283B0DBC4C}" destId="{5FF9269B-D9D1-46C6-9811-3AA99710D0CE}" srcOrd="3" destOrd="0" presId="urn:microsoft.com/office/officeart/2005/8/layout/chevron2"/>
    <dgm:cxn modelId="{EDC7C487-4FA7-485F-B1B7-E502FADB0C40}" type="presParOf" srcId="{C5A6208C-E84B-43F2-9D42-41283B0DBC4C}" destId="{626DA944-ED0A-422C-8C9A-628FD4B6A8E5}" srcOrd="4" destOrd="0" presId="urn:microsoft.com/office/officeart/2005/8/layout/chevron2"/>
    <dgm:cxn modelId="{86CCF589-DCE8-4F7D-8961-7BA36BAAA4F0}" type="presParOf" srcId="{626DA944-ED0A-422C-8C9A-628FD4B6A8E5}" destId="{6FA1DAE9-6617-4D9A-9C75-DEADB091356D}" srcOrd="0" destOrd="0" presId="urn:microsoft.com/office/officeart/2005/8/layout/chevron2"/>
    <dgm:cxn modelId="{0708A555-DDF2-447E-AB6B-A00CEEA8ED92}" type="presParOf" srcId="{626DA944-ED0A-422C-8C9A-628FD4B6A8E5}" destId="{71553B7F-5EFA-4996-AA7D-B1EB73A13A7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7FD03-1265-487B-83E0-F32AF103E1FC}">
      <dsp:nvSpPr>
        <dsp:cNvPr id="0" name=""/>
        <dsp:cNvSpPr/>
      </dsp:nvSpPr>
      <dsp:spPr>
        <a:xfrm rot="5400000">
          <a:off x="-247117" y="249213"/>
          <a:ext cx="1647451" cy="1153216"/>
        </a:xfrm>
        <a:prstGeom prst="chevr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Inputs</a:t>
          </a:r>
        </a:p>
      </dsp:txBody>
      <dsp:txXfrm rot="-5400000">
        <a:off x="1" y="578703"/>
        <a:ext cx="1153216" cy="494235"/>
      </dsp:txXfrm>
    </dsp:sp>
    <dsp:sp modelId="{C23806AA-2157-4B9E-A479-AE203F68786C}">
      <dsp:nvSpPr>
        <dsp:cNvPr id="0" name=""/>
        <dsp:cNvSpPr/>
      </dsp:nvSpPr>
      <dsp:spPr>
        <a:xfrm rot="5400000">
          <a:off x="4126377" y="-2971065"/>
          <a:ext cx="1070843" cy="701716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Patient Demographics and Utilization</a:t>
          </a:r>
        </a:p>
        <a:p>
          <a:pPr marL="114300" lvl="1" indent="-114300" algn="l" defTabSz="666750">
            <a:lnSpc>
              <a:spcPct val="90000"/>
            </a:lnSpc>
            <a:spcBef>
              <a:spcPct val="0"/>
            </a:spcBef>
            <a:spcAft>
              <a:spcPct val="15000"/>
            </a:spcAft>
            <a:buChar char="•"/>
          </a:pPr>
          <a:r>
            <a:rPr lang="en-US" sz="1500" kern="1200" dirty="0"/>
            <a:t>Hospital Resources</a:t>
          </a:r>
        </a:p>
        <a:p>
          <a:pPr marL="114300" lvl="1" indent="-114300" algn="l" defTabSz="666750">
            <a:lnSpc>
              <a:spcPct val="90000"/>
            </a:lnSpc>
            <a:spcBef>
              <a:spcPct val="0"/>
            </a:spcBef>
            <a:spcAft>
              <a:spcPct val="15000"/>
            </a:spcAft>
            <a:buChar char="•"/>
          </a:pPr>
          <a:r>
            <a:rPr lang="en-US" sz="1500" kern="1200" dirty="0"/>
            <a:t>Community Resources</a:t>
          </a:r>
        </a:p>
      </dsp:txBody>
      <dsp:txXfrm rot="-5400000">
        <a:off x="1153216" y="54370"/>
        <a:ext cx="6964891" cy="966295"/>
      </dsp:txXfrm>
    </dsp:sp>
    <dsp:sp modelId="{C878974C-4EF1-47D0-AD38-D052FCD2F1E6}">
      <dsp:nvSpPr>
        <dsp:cNvPr id="0" name=""/>
        <dsp:cNvSpPr/>
      </dsp:nvSpPr>
      <dsp:spPr>
        <a:xfrm rot="5400000">
          <a:off x="-247117" y="1703108"/>
          <a:ext cx="1647451" cy="1153216"/>
        </a:xfrm>
        <a:prstGeom prst="chevron">
          <a:avLst/>
        </a:prstGeom>
        <a:solidFill>
          <a:schemeClr val="accent4">
            <a:hueOff val="5162943"/>
            <a:satOff val="2137"/>
            <a:lumOff val="-1451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Delta</a:t>
          </a:r>
        </a:p>
      </dsp:txBody>
      <dsp:txXfrm rot="-5400000">
        <a:off x="1" y="2032598"/>
        <a:ext cx="1153216" cy="494235"/>
      </dsp:txXfrm>
    </dsp:sp>
    <dsp:sp modelId="{C4478487-7245-4E77-AB6E-584D6401B2C4}">
      <dsp:nvSpPr>
        <dsp:cNvPr id="0" name=""/>
        <dsp:cNvSpPr/>
      </dsp:nvSpPr>
      <dsp:spPr>
        <a:xfrm rot="5400000">
          <a:off x="4126377" y="-1517169"/>
          <a:ext cx="1070843" cy="701716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Regional Facility</a:t>
          </a:r>
        </a:p>
        <a:p>
          <a:pPr marL="114300" lvl="1" indent="-114300" algn="l" defTabSz="666750">
            <a:lnSpc>
              <a:spcPct val="90000"/>
            </a:lnSpc>
            <a:spcBef>
              <a:spcPct val="0"/>
            </a:spcBef>
            <a:spcAft>
              <a:spcPct val="15000"/>
            </a:spcAft>
            <a:buChar char="•"/>
          </a:pPr>
          <a:r>
            <a:rPr lang="en-US" sz="1500" kern="1200" dirty="0"/>
            <a:t>Alternative Solutions</a:t>
          </a:r>
        </a:p>
      </dsp:txBody>
      <dsp:txXfrm rot="-5400000">
        <a:off x="1153216" y="1508266"/>
        <a:ext cx="6964891" cy="966295"/>
      </dsp:txXfrm>
    </dsp:sp>
    <dsp:sp modelId="{6FA1DAE9-6617-4D9A-9C75-DEADB091356D}">
      <dsp:nvSpPr>
        <dsp:cNvPr id="0" name=""/>
        <dsp:cNvSpPr/>
      </dsp:nvSpPr>
      <dsp:spPr>
        <a:xfrm rot="5400000">
          <a:off x="-247117" y="3157004"/>
          <a:ext cx="1647451" cy="1153216"/>
        </a:xfrm>
        <a:prstGeom prst="chevron">
          <a:avLst/>
        </a:prstGeom>
        <a:solidFill>
          <a:schemeClr val="accent4">
            <a:hueOff val="10325886"/>
            <a:satOff val="4274"/>
            <a:lumOff val="-2902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en-US" sz="2500" kern="1200" dirty="0"/>
            <a:t>Outputs</a:t>
          </a:r>
        </a:p>
      </dsp:txBody>
      <dsp:txXfrm rot="-5400000">
        <a:off x="1" y="3486494"/>
        <a:ext cx="1153216" cy="494235"/>
      </dsp:txXfrm>
    </dsp:sp>
    <dsp:sp modelId="{71553B7F-5EFA-4996-AA7D-B1EB73A13A71}">
      <dsp:nvSpPr>
        <dsp:cNvPr id="0" name=""/>
        <dsp:cNvSpPr/>
      </dsp:nvSpPr>
      <dsp:spPr>
        <a:xfrm rot="5400000">
          <a:off x="4126377" y="-63274"/>
          <a:ext cx="1070843" cy="7017165"/>
        </a:xfrm>
        <a:prstGeom prst="round2Same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Cost</a:t>
          </a:r>
        </a:p>
        <a:p>
          <a:pPr marL="114300" lvl="1" indent="-114300" algn="l" defTabSz="666750">
            <a:lnSpc>
              <a:spcPct val="90000"/>
            </a:lnSpc>
            <a:spcBef>
              <a:spcPct val="0"/>
            </a:spcBef>
            <a:spcAft>
              <a:spcPct val="15000"/>
            </a:spcAft>
            <a:buChar char="•"/>
          </a:pPr>
          <a:r>
            <a:rPr lang="en-US" sz="1500" kern="1200" dirty="0"/>
            <a:t>Utilization</a:t>
          </a:r>
        </a:p>
        <a:p>
          <a:pPr marL="114300" lvl="1" indent="-114300" algn="l" defTabSz="666750">
            <a:lnSpc>
              <a:spcPct val="90000"/>
            </a:lnSpc>
            <a:spcBef>
              <a:spcPct val="0"/>
            </a:spcBef>
            <a:spcAft>
              <a:spcPct val="15000"/>
            </a:spcAft>
            <a:buChar char="•"/>
          </a:pPr>
          <a:r>
            <a:rPr lang="en-US" sz="1500" kern="1200" dirty="0"/>
            <a:t>Improved Access to Care</a:t>
          </a:r>
        </a:p>
        <a:p>
          <a:pPr marL="114300" lvl="1" indent="-114300" algn="l" defTabSz="666750">
            <a:lnSpc>
              <a:spcPct val="90000"/>
            </a:lnSpc>
            <a:spcBef>
              <a:spcPct val="0"/>
            </a:spcBef>
            <a:spcAft>
              <a:spcPct val="15000"/>
            </a:spcAft>
            <a:buChar char="•"/>
          </a:pPr>
          <a:r>
            <a:rPr lang="en-US" sz="1500" kern="1200" dirty="0"/>
            <a:t>Reduced Boarding Times</a:t>
          </a:r>
        </a:p>
      </dsp:txBody>
      <dsp:txXfrm rot="-5400000">
        <a:off x="1153216" y="2962161"/>
        <a:ext cx="6964891" cy="96629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383D55-1D8E-47F0-8407-8CF902454C52}" type="datetimeFigureOut">
              <a:rPr lang="en-US" smtClean="0"/>
              <a:t>12/6/2016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D73952-53CB-4D8F-B858-71DE4FE97A36}" type="slidenum">
              <a:rPr lang="en-US" smtClean="0"/>
              <a:t>‹#›</a:t>
            </a:fld>
            <a:endParaRPr lang="en-US" dirty="0"/>
          </a:p>
        </p:txBody>
      </p:sp>
    </p:spTree>
    <p:extLst>
      <p:ext uri="{BB962C8B-B14F-4D97-AF65-F5344CB8AC3E}">
        <p14:creationId xmlns:p14="http://schemas.microsoft.com/office/powerpoint/2010/main" val="352109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C5454E-9E81-4C99-A91B-42C07507225A}" type="datetimeFigureOut">
              <a:rPr lang="en-US" smtClean="0"/>
              <a:t>12/6/2016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537934-768C-4C37-BAD1-E522F3AEBAF7}" type="slidenum">
              <a:rPr lang="en-US" smtClean="0"/>
              <a:t>‹#›</a:t>
            </a:fld>
            <a:endParaRPr lang="en-US" dirty="0"/>
          </a:p>
        </p:txBody>
      </p:sp>
    </p:spTree>
    <p:extLst>
      <p:ext uri="{BB962C8B-B14F-4D97-AF65-F5344CB8AC3E}">
        <p14:creationId xmlns:p14="http://schemas.microsoft.com/office/powerpoint/2010/main" val="2575975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a:t>
            </a:fld>
            <a:endParaRPr lang="en-US" dirty="0"/>
          </a:p>
        </p:txBody>
      </p:sp>
    </p:spTree>
    <p:extLst>
      <p:ext uri="{BB962C8B-B14F-4D97-AF65-F5344CB8AC3E}">
        <p14:creationId xmlns:p14="http://schemas.microsoft.com/office/powerpoint/2010/main" val="3319479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Emphasis for</a:t>
            </a:r>
            <a:r>
              <a:rPr lang="en-US" baseline="0" dirty="0"/>
              <a:t> this slide: including the contributing factors from the previous slide, we’ll use the data to predict the outputs based on a given delta. Either a regional facility or alternative solutions. Based on the predicted outputs, the Task Force can determine what delta is best for the community.</a:t>
            </a:r>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12</a:t>
            </a:fld>
            <a:endParaRPr lang="en-US" dirty="0"/>
          </a:p>
        </p:txBody>
      </p:sp>
    </p:spTree>
    <p:extLst>
      <p:ext uri="{BB962C8B-B14F-4D97-AF65-F5344CB8AC3E}">
        <p14:creationId xmlns:p14="http://schemas.microsoft.com/office/powerpoint/2010/main" val="957061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13</a:t>
            </a:fld>
            <a:endParaRPr lang="en-US" dirty="0"/>
          </a:p>
        </p:txBody>
      </p:sp>
    </p:spTree>
    <p:extLst>
      <p:ext uri="{BB962C8B-B14F-4D97-AF65-F5344CB8AC3E}">
        <p14:creationId xmlns:p14="http://schemas.microsoft.com/office/powerpoint/2010/main" val="3087851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16</a:t>
            </a:fld>
            <a:endParaRPr lang="en-US" dirty="0"/>
          </a:p>
        </p:txBody>
      </p:sp>
    </p:spTree>
    <p:extLst>
      <p:ext uri="{BB962C8B-B14F-4D97-AF65-F5344CB8AC3E}">
        <p14:creationId xmlns:p14="http://schemas.microsoft.com/office/powerpoint/2010/main" val="11795365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pPr/>
              <a:t>17</a:t>
            </a:fld>
            <a:endParaRPr lang="en-US" dirty="0"/>
          </a:p>
        </p:txBody>
      </p:sp>
    </p:spTree>
    <p:extLst>
      <p:ext uri="{BB962C8B-B14F-4D97-AF65-F5344CB8AC3E}">
        <p14:creationId xmlns:p14="http://schemas.microsoft.com/office/powerpoint/2010/main" val="22954688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18</a:t>
            </a:fld>
            <a:endParaRPr lang="en-US" dirty="0"/>
          </a:p>
        </p:txBody>
      </p:sp>
    </p:spTree>
    <p:extLst>
      <p:ext uri="{BB962C8B-B14F-4D97-AF65-F5344CB8AC3E}">
        <p14:creationId xmlns:p14="http://schemas.microsoft.com/office/powerpoint/2010/main" val="233861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2</a:t>
            </a:fld>
            <a:endParaRPr lang="en-US" dirty="0"/>
          </a:p>
        </p:txBody>
      </p:sp>
    </p:spTree>
    <p:extLst>
      <p:ext uri="{BB962C8B-B14F-4D97-AF65-F5344CB8AC3E}">
        <p14:creationId xmlns:p14="http://schemas.microsoft.com/office/powerpoint/2010/main" val="433832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3</a:t>
            </a:fld>
            <a:endParaRPr lang="en-US" dirty="0"/>
          </a:p>
        </p:txBody>
      </p:sp>
    </p:spTree>
    <p:extLst>
      <p:ext uri="{BB962C8B-B14F-4D97-AF65-F5344CB8AC3E}">
        <p14:creationId xmlns:p14="http://schemas.microsoft.com/office/powerpoint/2010/main" val="1964209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4</a:t>
            </a:fld>
            <a:endParaRPr lang="en-US" dirty="0"/>
          </a:p>
        </p:txBody>
      </p:sp>
    </p:spTree>
    <p:extLst>
      <p:ext uri="{BB962C8B-B14F-4D97-AF65-F5344CB8AC3E}">
        <p14:creationId xmlns:p14="http://schemas.microsoft.com/office/powerpoint/2010/main" val="2917460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7</a:t>
            </a:fld>
            <a:endParaRPr lang="en-US" dirty="0"/>
          </a:p>
        </p:txBody>
      </p:sp>
    </p:spTree>
    <p:extLst>
      <p:ext uri="{BB962C8B-B14F-4D97-AF65-F5344CB8AC3E}">
        <p14:creationId xmlns:p14="http://schemas.microsoft.com/office/powerpoint/2010/main" val="2653249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8</a:t>
            </a:fld>
            <a:endParaRPr lang="en-US" dirty="0"/>
          </a:p>
        </p:txBody>
      </p:sp>
    </p:spTree>
    <p:extLst>
      <p:ext uri="{BB962C8B-B14F-4D97-AF65-F5344CB8AC3E}">
        <p14:creationId xmlns:p14="http://schemas.microsoft.com/office/powerpoint/2010/main" val="1754401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what we are gathering to build a</a:t>
            </a:r>
            <a:r>
              <a:rPr lang="en-US" baseline="0" dirty="0"/>
              <a:t> feasibility model for central Ohio.</a:t>
            </a:r>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9</a:t>
            </a:fld>
            <a:endParaRPr lang="en-US" dirty="0"/>
          </a:p>
        </p:txBody>
      </p:sp>
    </p:spTree>
    <p:extLst>
      <p:ext uri="{BB962C8B-B14F-4D97-AF65-F5344CB8AC3E}">
        <p14:creationId xmlns:p14="http://schemas.microsoft.com/office/powerpoint/2010/main" val="2959198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similarities</a:t>
            </a:r>
            <a:r>
              <a:rPr lang="en-US" baseline="0" dirty="0"/>
              <a:t> and differences from two community approaches to regional care.</a:t>
            </a:r>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10</a:t>
            </a:fld>
            <a:endParaRPr lang="en-US" dirty="0"/>
          </a:p>
        </p:txBody>
      </p:sp>
    </p:spTree>
    <p:extLst>
      <p:ext uri="{BB962C8B-B14F-4D97-AF65-F5344CB8AC3E}">
        <p14:creationId xmlns:p14="http://schemas.microsoft.com/office/powerpoint/2010/main" val="1804065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Mapping</a:t>
            </a:r>
            <a:r>
              <a:rPr lang="en-US" baseline="0" dirty="0"/>
              <a:t> out factors that impact the flow of ED use for psychiatric care, we are working with national data, and with OHA to get access to local data to fill in gaps with these various factors.</a:t>
            </a:r>
            <a:endParaRPr lang="en-US" dirty="0"/>
          </a:p>
        </p:txBody>
      </p:sp>
      <p:sp>
        <p:nvSpPr>
          <p:cNvPr id="4" name="Slide Number Placeholder 3"/>
          <p:cNvSpPr>
            <a:spLocks noGrp="1"/>
          </p:cNvSpPr>
          <p:nvPr>
            <p:ph type="sldNum" sz="quarter" idx="10"/>
          </p:nvPr>
        </p:nvSpPr>
        <p:spPr/>
        <p:txBody>
          <a:bodyPr/>
          <a:lstStyle/>
          <a:p>
            <a:fld id="{AA537934-768C-4C37-BAD1-E522F3AEBAF7}" type="slidenum">
              <a:rPr lang="en-US" smtClean="0"/>
              <a:t>11</a:t>
            </a:fld>
            <a:endParaRPr lang="en-US" dirty="0"/>
          </a:p>
        </p:txBody>
      </p:sp>
    </p:spTree>
    <p:extLst>
      <p:ext uri="{BB962C8B-B14F-4D97-AF65-F5344CB8AC3E}">
        <p14:creationId xmlns:p14="http://schemas.microsoft.com/office/powerpoint/2010/main" val="7674713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8038493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587"/>
            <a:ext cx="9144000" cy="631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0" y="-873"/>
            <a:ext cx="4773613" cy="6330236"/>
          </a:xfrm>
          <a:prstGeom prst="rect">
            <a:avLst/>
          </a:prstGeom>
          <a:gradFill flip="none" rotWithShape="1">
            <a:gsLst>
              <a:gs pos="0">
                <a:schemeClr val="tx1">
                  <a:alpha val="61000"/>
                </a:schemeClr>
              </a:gs>
              <a:gs pos="100000">
                <a:schemeClr val="tx1">
                  <a:tint val="23500"/>
                  <a:satMod val="160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2"/>
          </p:nvPr>
        </p:nvSpPr>
        <p:spPr>
          <a:xfrm>
            <a:off x="5156200" y="6522651"/>
            <a:ext cx="2133600" cy="206236"/>
          </a:xfrm>
          <a:prstGeom prst="rect">
            <a:avLst/>
          </a:prstGeom>
        </p:spPr>
        <p:txBody>
          <a:bodyPr vert="horz" lIns="91440" tIns="45720" rIns="91440" bIns="45720" rtlCol="0" anchor="ctr"/>
          <a:lstStyle>
            <a:lvl1pPr algn="r">
              <a:defRPr sz="1000" b="0">
                <a:solidFill>
                  <a:schemeClr val="accent6">
                    <a:lumMod val="60000"/>
                    <a:lumOff val="40000"/>
                  </a:schemeClr>
                </a:solidFill>
              </a:defRPr>
            </a:lvl1pPr>
          </a:lstStyle>
          <a:p>
            <a:fld id="{877B51CD-CB4F-419A-B9D1-3A432DC93F5B}" type="datetime1">
              <a:rPr lang="en-US" smtClean="0"/>
              <a:pPr/>
              <a:t>12/6/2016</a:t>
            </a:fld>
            <a:endParaRPr lang="en-US" dirty="0"/>
          </a:p>
        </p:txBody>
      </p:sp>
      <p:sp>
        <p:nvSpPr>
          <p:cNvPr id="12" name="Footer Placeholder 4"/>
          <p:cNvSpPr>
            <a:spLocks noGrp="1"/>
          </p:cNvSpPr>
          <p:nvPr>
            <p:ph type="ftr" sz="quarter" idx="3"/>
          </p:nvPr>
        </p:nvSpPr>
        <p:spPr>
          <a:xfrm>
            <a:off x="855133" y="6522651"/>
            <a:ext cx="4221691" cy="196711"/>
          </a:xfrm>
          <a:prstGeom prst="rect">
            <a:avLst/>
          </a:prstGeom>
        </p:spPr>
        <p:txBody>
          <a:bodyPr vert="horz" lIns="91440" tIns="45720" rIns="91440" bIns="45720" rtlCol="0" anchor="ctr"/>
          <a:lstStyle>
            <a:lvl1pPr algn="l">
              <a:defRPr sz="1000" b="0">
                <a:solidFill>
                  <a:schemeClr val="accent6">
                    <a:lumMod val="60000"/>
                    <a:lumOff val="40000"/>
                  </a:schemeClr>
                </a:solidFill>
              </a:defRPr>
            </a:lvl1pPr>
          </a:lstStyle>
          <a:p>
            <a:r>
              <a:rPr lang="en-US" dirty="0"/>
              <a:t>Dec. 8, 2016</a:t>
            </a:r>
          </a:p>
        </p:txBody>
      </p:sp>
      <p:sp>
        <p:nvSpPr>
          <p:cNvPr id="13" name="Slide Number Placeholder 5"/>
          <p:cNvSpPr>
            <a:spLocks noGrp="1"/>
          </p:cNvSpPr>
          <p:nvPr>
            <p:ph type="sldNum" sz="quarter" idx="4"/>
          </p:nvPr>
        </p:nvSpPr>
        <p:spPr>
          <a:xfrm>
            <a:off x="228600" y="6522651"/>
            <a:ext cx="558799" cy="206236"/>
          </a:xfrm>
          <a:prstGeom prst="rect">
            <a:avLst/>
          </a:prstGeom>
        </p:spPr>
        <p:txBody>
          <a:bodyPr vert="horz" lIns="91440" tIns="45720" rIns="91440" bIns="45720" rtlCol="0" anchor="ctr"/>
          <a:lstStyle>
            <a:lvl1pPr algn="r">
              <a:defRPr sz="1000" b="0">
                <a:solidFill>
                  <a:schemeClr val="accent6">
                    <a:lumMod val="60000"/>
                    <a:lumOff val="40000"/>
                  </a:schemeClr>
                </a:solidFill>
              </a:defRPr>
            </a:lvl1pPr>
          </a:lstStyle>
          <a:p>
            <a:fld id="{47A9008A-481B-4F65-A514-1AA65EA0FD53}" type="slidenum">
              <a:rPr lang="en-US" smtClean="0"/>
              <a:pPr/>
              <a:t>‹#›</a:t>
            </a:fld>
            <a:endParaRPr lang="en-US" dirty="0"/>
          </a:p>
        </p:txBody>
      </p:sp>
      <p:sp>
        <p:nvSpPr>
          <p:cNvPr id="20" name="Rectangle 19"/>
          <p:cNvSpPr/>
          <p:nvPr/>
        </p:nvSpPr>
        <p:spPr bwMode="gray">
          <a:xfrm>
            <a:off x="0" y="2889250"/>
            <a:ext cx="9144000" cy="2540000"/>
          </a:xfrm>
          <a:prstGeom prst="rect">
            <a:avLst/>
          </a:prstGeom>
          <a:solidFill>
            <a:srgbClr val="424242">
              <a:alpha val="9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bwMode="gray">
          <a:xfrm>
            <a:off x="0" y="5189789"/>
            <a:ext cx="9144000" cy="491319"/>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3" name="Subtitle 2"/>
          <p:cNvSpPr>
            <a:spLocks noGrp="1"/>
          </p:cNvSpPr>
          <p:nvPr>
            <p:ph type="subTitle" idx="1" hasCustomPrompt="1"/>
          </p:nvPr>
        </p:nvSpPr>
        <p:spPr bwMode="gray">
          <a:xfrm>
            <a:off x="544514" y="4491566"/>
            <a:ext cx="8056562" cy="621243"/>
          </a:xfrm>
        </p:spPr>
        <p:txBody>
          <a:bodyPr vert="horz" lIns="0" tIns="0" rIns="0" bIns="0" rtlCol="0">
            <a:noAutofit/>
          </a:bodyPr>
          <a:lstStyle>
            <a:lvl1pPr marL="342900" indent="-342900">
              <a:buFont typeface="Arial" pitchFamily="34" charset="0"/>
              <a:buNone/>
              <a:defRPr lang="en-US" sz="2100" dirty="0">
                <a:solidFill>
                  <a:schemeClr val="bg1"/>
                </a:solidFill>
              </a:defRPr>
            </a:lvl1pPr>
          </a:lstStyle>
          <a:p>
            <a:pPr marL="0" lvl="0" indent="0"/>
            <a:r>
              <a:rPr lang="en-US" dirty="0"/>
              <a:t>Click to Edit Master Subtitle Style</a:t>
            </a:r>
          </a:p>
        </p:txBody>
      </p:sp>
      <p:sp>
        <p:nvSpPr>
          <p:cNvPr id="8" name="Text Placeholder 7"/>
          <p:cNvSpPr>
            <a:spLocks noGrp="1"/>
          </p:cNvSpPr>
          <p:nvPr>
            <p:ph type="body" sz="quarter" idx="10" hasCustomPrompt="1"/>
          </p:nvPr>
        </p:nvSpPr>
        <p:spPr bwMode="gray">
          <a:xfrm>
            <a:off x="544512" y="457200"/>
            <a:ext cx="3273733" cy="2247900"/>
          </a:xfrm>
        </p:spPr>
        <p:txBody>
          <a:bodyPr>
            <a:normAutofit/>
          </a:bodyPr>
          <a:lstStyle>
            <a:lvl1pPr marL="0" indent="0">
              <a:spcBef>
                <a:spcPts val="0"/>
              </a:spcBef>
              <a:spcAft>
                <a:spcPts val="0"/>
              </a:spcAft>
              <a:buNone/>
              <a:defRPr sz="1300">
                <a:solidFill>
                  <a:schemeClr val="bg1"/>
                </a:solidFill>
              </a:defRPr>
            </a:lvl1pPr>
            <a:lvl2pPr marL="287338" indent="0">
              <a:buNone/>
              <a:defRPr>
                <a:solidFill>
                  <a:schemeClr val="bg1"/>
                </a:solidFill>
              </a:defRPr>
            </a:lvl2pPr>
            <a:lvl3pPr marL="515938" indent="0">
              <a:buNone/>
              <a:defRPr>
                <a:solidFill>
                  <a:schemeClr val="bg1"/>
                </a:solidFill>
              </a:defRPr>
            </a:lvl3pPr>
            <a:lvl4pPr marL="744538" indent="0">
              <a:buNone/>
              <a:defRPr>
                <a:solidFill>
                  <a:schemeClr val="bg1"/>
                </a:solidFill>
              </a:defRPr>
            </a:lvl4pPr>
            <a:lvl5pPr marL="973138" indent="0">
              <a:buNone/>
              <a:defRPr>
                <a:solidFill>
                  <a:schemeClr val="bg1"/>
                </a:solidFill>
              </a:defRPr>
            </a:lvl5pPr>
          </a:lstStyle>
          <a:p>
            <a:pPr lvl="0"/>
            <a:r>
              <a:rPr lang="en-US" dirty="0"/>
              <a:t>Presenter’s Name goes here</a:t>
            </a:r>
          </a:p>
          <a:p>
            <a:pPr lvl="0"/>
            <a:r>
              <a:rPr lang="en-US" dirty="0"/>
              <a:t>Presenter’s title</a:t>
            </a:r>
          </a:p>
          <a:p>
            <a:pPr lvl="0"/>
            <a:r>
              <a:rPr lang="en-US" dirty="0"/>
              <a:t>Location </a:t>
            </a:r>
          </a:p>
          <a:p>
            <a:pPr lvl="0"/>
            <a:r>
              <a:rPr lang="en-US" dirty="0"/>
              <a:t>Date</a:t>
            </a:r>
          </a:p>
        </p:txBody>
      </p:sp>
      <p:sp>
        <p:nvSpPr>
          <p:cNvPr id="2" name="Title 1"/>
          <p:cNvSpPr>
            <a:spLocks noGrp="1"/>
          </p:cNvSpPr>
          <p:nvPr>
            <p:ph type="ctrTitle" hasCustomPrompt="1"/>
          </p:nvPr>
        </p:nvSpPr>
        <p:spPr bwMode="white">
          <a:xfrm>
            <a:off x="544514" y="2889251"/>
            <a:ext cx="8056562" cy="1558058"/>
          </a:xfrm>
        </p:spPr>
        <p:txBody>
          <a:bodyPr anchor="b" anchorCtr="0">
            <a:noAutofit/>
          </a:bodyPr>
          <a:lstStyle>
            <a:lvl1pPr>
              <a:defRPr sz="4000" b="0">
                <a:solidFill>
                  <a:srgbClr val="5EAEE0"/>
                </a:solidFill>
              </a:defRPr>
            </a:lvl1pPr>
          </a:lstStyle>
          <a:p>
            <a:r>
              <a:rPr lang="en-US" dirty="0"/>
              <a:t>Click to Insert Title</a:t>
            </a:r>
          </a:p>
        </p:txBody>
      </p:sp>
      <p:sp>
        <p:nvSpPr>
          <p:cNvPr id="14" name="TextBox 13"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mn-lt"/>
            </a:endParaRPr>
          </a:p>
        </p:txBody>
      </p:sp>
    </p:spTree>
    <p:extLst>
      <p:ext uri="{BB962C8B-B14F-4D97-AF65-F5344CB8AC3E}">
        <p14:creationId xmlns:p14="http://schemas.microsoft.com/office/powerpoint/2010/main" val="15016744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Char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527575" y="1612068"/>
            <a:ext cx="3874564" cy="373895"/>
          </a:xfrm>
        </p:spPr>
        <p:txBody>
          <a:bodyPr anchor="t" anchorCtr="0">
            <a:no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27575" y="2030517"/>
            <a:ext cx="3874564" cy="466736"/>
          </a:xfrm>
        </p:spPr>
        <p:txBody>
          <a:bodyPr anchor="t" anchorCtr="0">
            <a:noAutofit/>
          </a:bodyPr>
          <a:lstStyle>
            <a:lvl1pPr marL="0" indent="0">
              <a:buNone/>
              <a:defRPr sz="1800">
                <a:solidFill>
                  <a:schemeClr val="accent6"/>
                </a:solidFill>
              </a:defRPr>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p:txBody>
      </p:sp>
      <p:sp>
        <p:nvSpPr>
          <p:cNvPr id="5" name="Text Placeholder 4"/>
          <p:cNvSpPr>
            <a:spLocks noGrp="1"/>
          </p:cNvSpPr>
          <p:nvPr>
            <p:ph type="body" sz="quarter" idx="3"/>
          </p:nvPr>
        </p:nvSpPr>
        <p:spPr>
          <a:xfrm>
            <a:off x="4775250" y="1612068"/>
            <a:ext cx="3825825" cy="373895"/>
          </a:xfrm>
        </p:spPr>
        <p:txBody>
          <a:bodyPr anchor="t" anchorCtr="0">
            <a:noAutofit/>
          </a:bodyPr>
          <a:lstStyle>
            <a:lvl1pPr marL="0" indent="0">
              <a:buNone/>
              <a:defRPr sz="20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75250" y="2030517"/>
            <a:ext cx="3825825" cy="466736"/>
          </a:xfrm>
        </p:spPr>
        <p:txBody>
          <a:bodyPr anchor="t" anchorCtr="0">
            <a:noAutofit/>
          </a:bodyPr>
          <a:lstStyle>
            <a:lvl1pPr marL="0" indent="0">
              <a:buNone/>
              <a:defRPr sz="1800">
                <a:solidFill>
                  <a:schemeClr val="accent6"/>
                </a:solidFill>
              </a:defRPr>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p:txBody>
      </p:sp>
      <p:sp>
        <p:nvSpPr>
          <p:cNvPr id="7" name="Date Placeholder 6"/>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FE7C326E-A3F3-4C0F-A2C3-0FD14E09597E}" type="datetime1">
              <a:rPr lang="en-US" smtClean="0"/>
              <a:pPr/>
              <a:t>12/6/2016</a:t>
            </a:fld>
            <a:endParaRPr lang="en-US" dirty="0"/>
          </a:p>
        </p:txBody>
      </p:sp>
      <p:sp>
        <p:nvSpPr>
          <p:cNvPr id="8" name="Footer Placeholder 7"/>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9" name="Slide Number Placeholder 8"/>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13" name="Chart Placeholder 12"/>
          <p:cNvSpPr>
            <a:spLocks noGrp="1"/>
          </p:cNvSpPr>
          <p:nvPr>
            <p:ph type="chart" sz="quarter" idx="13"/>
          </p:nvPr>
        </p:nvSpPr>
        <p:spPr>
          <a:xfrm>
            <a:off x="527051" y="2496967"/>
            <a:ext cx="3875088" cy="3327571"/>
          </a:xfrm>
        </p:spPr>
        <p:txBody>
          <a:bodyPr anchor="t" anchorCtr="0"/>
          <a:lstStyle>
            <a:lvl1pPr marL="0" indent="0">
              <a:buNone/>
              <a:defRPr sz="1800">
                <a:solidFill>
                  <a:schemeClr val="accent6"/>
                </a:solidFill>
              </a:defRPr>
            </a:lvl1pPr>
          </a:lstStyle>
          <a:p>
            <a:r>
              <a:rPr lang="en-US" dirty="0"/>
              <a:t>Click icon to add chart</a:t>
            </a:r>
          </a:p>
        </p:txBody>
      </p:sp>
      <p:sp>
        <p:nvSpPr>
          <p:cNvPr id="15" name="Chart Placeholder 14"/>
          <p:cNvSpPr>
            <a:spLocks noGrp="1"/>
          </p:cNvSpPr>
          <p:nvPr>
            <p:ph type="chart" sz="quarter" idx="14"/>
          </p:nvPr>
        </p:nvSpPr>
        <p:spPr>
          <a:xfrm>
            <a:off x="4773613" y="2506492"/>
            <a:ext cx="3827462" cy="3318046"/>
          </a:xfrm>
        </p:spPr>
        <p:txBody>
          <a:bodyPr anchor="t" anchorCtr="0"/>
          <a:lstStyle>
            <a:lvl1pPr marL="0" indent="0">
              <a:buNone/>
              <a:defRPr sz="1800">
                <a:solidFill>
                  <a:schemeClr val="accent6"/>
                </a:solidFill>
              </a:defRPr>
            </a:lvl1pPr>
          </a:lstStyle>
          <a:p>
            <a:r>
              <a:rPr lang="en-US" dirty="0"/>
              <a:t>Click icon to add chart</a:t>
            </a:r>
          </a:p>
        </p:txBody>
      </p:sp>
      <p:sp>
        <p:nvSpPr>
          <p:cNvPr id="12" name="TextBox 11"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267652407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6AA99455-4F0F-412A-85EE-EE540CB8F14C}" type="datetime1">
              <a:rPr lang="en-US" smtClean="0"/>
              <a:pPr/>
              <a:t>12/6/2016</a:t>
            </a:fld>
            <a:endParaRPr lang="en-US" dirty="0"/>
          </a:p>
        </p:txBody>
      </p:sp>
      <p:sp>
        <p:nvSpPr>
          <p:cNvPr id="4" name="Footer Placeholder 3"/>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5" name="Slide Number Placeholder 4"/>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6" name="TextBox 5"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2048941106"/>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a:lvl1pPr>
          </a:lstStyle>
          <a:p>
            <a:fld id="{6AA99455-4F0F-412A-85EE-EE540CB8F14C}" type="datetime1">
              <a:rPr lang="en-US" smtClean="0"/>
              <a:pPr/>
              <a:t>12/6/2016</a:t>
            </a:fld>
            <a:endParaRPr lang="en-US" dirty="0"/>
          </a:p>
        </p:txBody>
      </p:sp>
      <p:sp>
        <p:nvSpPr>
          <p:cNvPr id="3" name="Footer Placeholder 2"/>
          <p:cNvSpPr>
            <a:spLocks noGrp="1"/>
          </p:cNvSpPr>
          <p:nvPr>
            <p:ph type="ftr" sz="quarter" idx="11"/>
          </p:nvPr>
        </p:nvSpPr>
        <p:spPr/>
        <p:txBody>
          <a:bodyPr/>
          <a:lstStyle/>
          <a:p>
            <a:r>
              <a:rPr lang="en-US" dirty="0"/>
              <a:t>Dec. 8, 2016</a:t>
            </a:r>
          </a:p>
        </p:txBody>
      </p:sp>
      <p:sp>
        <p:nvSpPr>
          <p:cNvPr id="4" name="Slide Number Placeholder 3"/>
          <p:cNvSpPr>
            <a:spLocks noGrp="1"/>
          </p:cNvSpPr>
          <p:nvPr>
            <p:ph type="sldNum" sz="quarter" idx="12"/>
          </p:nvPr>
        </p:nvSpPr>
        <p:spPr/>
        <p:txBody>
          <a:bodyPr/>
          <a:lstStyle/>
          <a:p>
            <a:fld id="{821EA781-99F4-4792-B554-5B26AF6F4649}" type="slidenum">
              <a:rPr lang="en-US" smtClean="0"/>
              <a:t>‹#›</a:t>
            </a:fld>
            <a:endParaRPr lang="en-US" dirty="0"/>
          </a:p>
        </p:txBody>
      </p:sp>
    </p:spTree>
    <p:extLst>
      <p:ext uri="{BB962C8B-B14F-4D97-AF65-F5344CB8AC3E}">
        <p14:creationId xmlns:p14="http://schemas.microsoft.com/office/powerpoint/2010/main" val="133437225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Closing Slide with Image">
    <p:spTree>
      <p:nvGrpSpPr>
        <p:cNvPr id="1" name=""/>
        <p:cNvGrpSpPr/>
        <p:nvPr/>
      </p:nvGrpSpPr>
      <p:grpSpPr>
        <a:xfrm>
          <a:off x="0" y="0"/>
          <a:ext cx="0" cy="0"/>
          <a:chOff x="0" y="0"/>
          <a:chExt cx="0" cy="0"/>
        </a:xfrm>
      </p:grpSpPr>
      <p:sp>
        <p:nvSpPr>
          <p:cNvPr id="8" name="Rectangle 7"/>
          <p:cNvSpPr/>
          <p:nvPr/>
        </p:nvSpPr>
        <p:spPr bwMode="white">
          <a:xfrm>
            <a:off x="0" y="3429000"/>
            <a:ext cx="91440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7132" y="4688362"/>
            <a:ext cx="3471335" cy="937982"/>
          </a:xfrm>
          <a:prstGeom prst="rect">
            <a:avLst/>
          </a:prstGeom>
        </p:spPr>
      </p:pic>
      <p:sp>
        <p:nvSpPr>
          <p:cNvPr id="9" name="Rectangle 8"/>
          <p:cNvSpPr/>
          <p:nvPr/>
        </p:nvSpPr>
        <p:spPr bwMode="white">
          <a:xfrm>
            <a:off x="0" y="3429000"/>
            <a:ext cx="91440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7132" y="4688362"/>
            <a:ext cx="3471335" cy="937982"/>
          </a:xfrm>
          <a:prstGeom prst="rect">
            <a:avLst/>
          </a:prstGeom>
        </p:spPr>
      </p:pic>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348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bwMode="white">
          <a:xfrm>
            <a:off x="0" y="3429000"/>
            <a:ext cx="9144000"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6892" y="4658218"/>
            <a:ext cx="3471335" cy="937982"/>
          </a:xfrm>
          <a:prstGeom prst="rect">
            <a:avLst/>
          </a:prstGeom>
        </p:spPr>
      </p:pic>
      <p:sp>
        <p:nvSpPr>
          <p:cNvPr id="15" name="Rectangle 14"/>
          <p:cNvSpPr/>
          <p:nvPr/>
        </p:nvSpPr>
        <p:spPr bwMode="gray">
          <a:xfrm>
            <a:off x="1" y="3177011"/>
            <a:ext cx="9144000" cy="541867"/>
          </a:xfrm>
          <a:prstGeom prst="rect">
            <a:avLst/>
          </a:prstGeom>
          <a:solidFill>
            <a:srgbClr val="0371B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1464130" y="5978769"/>
            <a:ext cx="6201313" cy="369332"/>
          </a:xfrm>
          <a:prstGeom prst="rect">
            <a:avLst/>
          </a:prstGeom>
          <a:noFill/>
        </p:spPr>
        <p:txBody>
          <a:bodyPr wrap="none" rtlCol="0">
            <a:spAutoFit/>
          </a:bodyPr>
          <a:lstStyle/>
          <a:p>
            <a:pPr algn="ctr"/>
            <a:r>
              <a:rPr lang="en-US" dirty="0">
                <a:solidFill>
                  <a:schemeClr val="accent1"/>
                </a:solidFill>
              </a:rPr>
              <a:t>800.201.2011</a:t>
            </a:r>
            <a:r>
              <a:rPr lang="en-US" baseline="0" dirty="0">
                <a:solidFill>
                  <a:schemeClr val="accent1"/>
                </a:solidFill>
              </a:rPr>
              <a:t> |  </a:t>
            </a:r>
            <a:r>
              <a:rPr lang="en-US" dirty="0">
                <a:solidFill>
                  <a:schemeClr val="accent1"/>
                </a:solidFill>
              </a:rPr>
              <a:t>solutions@battelle.org</a:t>
            </a:r>
            <a:r>
              <a:rPr lang="en-US" baseline="0" dirty="0">
                <a:solidFill>
                  <a:schemeClr val="accent1"/>
                </a:solidFill>
              </a:rPr>
              <a:t>   |  www.battelle.org</a:t>
            </a:r>
            <a:endParaRPr lang="en-US" dirty="0">
              <a:solidFill>
                <a:schemeClr val="accent1"/>
              </a:solidFill>
            </a:endParaRPr>
          </a:p>
        </p:txBody>
      </p:sp>
      <p:sp>
        <p:nvSpPr>
          <p:cNvPr id="11" name="TextBox 10"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mn-lt"/>
            </a:endParaRPr>
          </a:p>
        </p:txBody>
      </p:sp>
    </p:spTree>
    <p:extLst>
      <p:ext uri="{BB962C8B-B14F-4D97-AF65-F5344CB8AC3E}">
        <p14:creationId xmlns:p14="http://schemas.microsoft.com/office/powerpoint/2010/main" val="62377308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losing Slide without Image and with Thank You">
    <p:spTree>
      <p:nvGrpSpPr>
        <p:cNvPr id="1" name=""/>
        <p:cNvGrpSpPr/>
        <p:nvPr/>
      </p:nvGrpSpPr>
      <p:grpSpPr>
        <a:xfrm>
          <a:off x="0" y="0"/>
          <a:ext cx="0" cy="0"/>
          <a:chOff x="0" y="0"/>
          <a:chExt cx="0" cy="0"/>
        </a:xfrm>
      </p:grpSpPr>
      <p:sp>
        <p:nvSpPr>
          <p:cNvPr id="8" name="Rectangle 7"/>
          <p:cNvSpPr/>
          <p:nvPr/>
        </p:nvSpPr>
        <p:spPr bwMode="white">
          <a:xfrm flipV="1">
            <a:off x="0" y="5963439"/>
            <a:ext cx="9144000" cy="911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4287179"/>
            <a:ext cx="2362200" cy="637245"/>
          </a:xfrm>
          <a:prstGeom prst="rect">
            <a:avLst/>
          </a:prstGeom>
        </p:spPr>
      </p:pic>
      <p:sp>
        <p:nvSpPr>
          <p:cNvPr id="11" name="Rectangle 10"/>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bwMode="white">
          <a:xfrm flipV="1">
            <a:off x="0" y="5963439"/>
            <a:ext cx="9144000" cy="911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4287179"/>
            <a:ext cx="2362200" cy="637245"/>
          </a:xfrm>
          <a:prstGeom prst="rect">
            <a:avLst/>
          </a:prstGeom>
        </p:spPr>
      </p:pic>
      <p:sp>
        <p:nvSpPr>
          <p:cNvPr id="17" name="Rectangle 16"/>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bwMode="white">
          <a:xfrm flipV="1">
            <a:off x="0" y="5963439"/>
            <a:ext cx="9144000" cy="911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p:cNvGrpSpPr/>
          <p:nvPr userDrawn="1"/>
        </p:nvGrpSpPr>
        <p:grpSpPr>
          <a:xfrm>
            <a:off x="0" y="0"/>
            <a:ext cx="9144000" cy="6305208"/>
            <a:chOff x="0" y="0"/>
            <a:chExt cx="9144000" cy="6305208"/>
          </a:xfrm>
        </p:grpSpPr>
        <p:sp>
          <p:nvSpPr>
            <p:cNvPr id="20" name="Rectangle 19"/>
            <p:cNvSpPr/>
            <p:nvPr/>
          </p:nvSpPr>
          <p:spPr bwMode="gray">
            <a:xfrm>
              <a:off x="0" y="0"/>
              <a:ext cx="9144000" cy="6083107"/>
            </a:xfrm>
            <a:prstGeom prst="rect">
              <a:avLst/>
            </a:prstGeom>
            <a:solidFill>
              <a:srgbClr val="0371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0" y="4287179"/>
              <a:ext cx="2362200" cy="637245"/>
            </a:xfrm>
            <a:prstGeom prst="rect">
              <a:avLst/>
            </a:prstGeom>
          </p:spPr>
        </p:pic>
        <p:sp>
          <p:nvSpPr>
            <p:cNvPr id="22" name="Rectangle 21"/>
            <p:cNvSpPr/>
            <p:nvPr/>
          </p:nvSpPr>
          <p:spPr bwMode="gray">
            <a:xfrm>
              <a:off x="0" y="5832475"/>
              <a:ext cx="9144000" cy="472733"/>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 Placeholder 11"/>
          <p:cNvSpPr>
            <a:spLocks noGrp="1"/>
          </p:cNvSpPr>
          <p:nvPr>
            <p:ph type="body" sz="quarter" idx="13" hasCustomPrompt="1"/>
          </p:nvPr>
        </p:nvSpPr>
        <p:spPr bwMode="gray">
          <a:xfrm>
            <a:off x="438150" y="1752599"/>
            <a:ext cx="8248650" cy="1819275"/>
          </a:xfrm>
        </p:spPr>
        <p:txBody>
          <a:bodyPr>
            <a:normAutofit/>
          </a:bodyPr>
          <a:lstStyle>
            <a:lvl1pPr marL="0" indent="0" algn="ctr">
              <a:buNone/>
              <a:defRPr sz="54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
        <p:nvSpPr>
          <p:cNvPr id="23" name="TextBox 22"/>
          <p:cNvSpPr txBox="1"/>
          <p:nvPr/>
        </p:nvSpPr>
        <p:spPr>
          <a:xfrm>
            <a:off x="1438481" y="6370641"/>
            <a:ext cx="6252609" cy="369332"/>
          </a:xfrm>
          <a:prstGeom prst="rect">
            <a:avLst/>
          </a:prstGeom>
          <a:noFill/>
        </p:spPr>
        <p:txBody>
          <a:bodyPr wrap="none" rtlCol="0">
            <a:spAutoFit/>
          </a:bodyPr>
          <a:lstStyle/>
          <a:p>
            <a:pPr algn="ctr"/>
            <a:r>
              <a:rPr lang="en-US" dirty="0">
                <a:solidFill>
                  <a:schemeClr val="accent1"/>
                </a:solidFill>
              </a:rPr>
              <a:t>800.201.2011  |  solutions@battelle.org</a:t>
            </a:r>
            <a:r>
              <a:rPr lang="en-US" baseline="0" dirty="0">
                <a:solidFill>
                  <a:schemeClr val="accent1"/>
                </a:solidFill>
              </a:rPr>
              <a:t>   |  www.battelle.org</a:t>
            </a:r>
            <a:endParaRPr lang="en-US" dirty="0">
              <a:solidFill>
                <a:schemeClr val="accent1"/>
              </a:solidFill>
            </a:endParaRPr>
          </a:p>
        </p:txBody>
      </p:sp>
      <p:sp>
        <p:nvSpPr>
          <p:cNvPr id="24" name="TextBox 23"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mn-lt"/>
            </a:endParaRPr>
          </a:p>
        </p:txBody>
      </p:sp>
    </p:spTree>
    <p:extLst>
      <p:ext uri="{BB962C8B-B14F-4D97-AF65-F5344CB8AC3E}">
        <p14:creationId xmlns:p14="http://schemas.microsoft.com/office/powerpoint/2010/main" val="224172755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10" name="Rectangle 9"/>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2"/>
          </p:nvPr>
        </p:nvSpPr>
        <p:spPr>
          <a:xfrm>
            <a:off x="5156200" y="6522651"/>
            <a:ext cx="2133600" cy="206236"/>
          </a:xfrm>
          <a:prstGeom prst="rect">
            <a:avLst/>
          </a:prstGeom>
        </p:spPr>
        <p:txBody>
          <a:bodyPr vert="horz" lIns="91440" tIns="45720" rIns="91440" bIns="45720" rtlCol="0" anchor="ctr"/>
          <a:lstStyle>
            <a:lvl1pPr algn="r">
              <a:defRPr sz="1000" b="0">
                <a:solidFill>
                  <a:schemeClr val="accent6">
                    <a:lumMod val="60000"/>
                    <a:lumOff val="40000"/>
                  </a:schemeClr>
                </a:solidFill>
              </a:defRPr>
            </a:lvl1pPr>
          </a:lstStyle>
          <a:p>
            <a:fld id="{034B14E8-5F0A-4E5B-834A-F6D1B26D44B7}" type="datetime1">
              <a:rPr lang="en-US" smtClean="0"/>
              <a:pPr/>
              <a:t>12/6/2016</a:t>
            </a:fld>
            <a:endParaRPr lang="en-US" dirty="0"/>
          </a:p>
        </p:txBody>
      </p:sp>
      <p:sp>
        <p:nvSpPr>
          <p:cNvPr id="13" name="Footer Placeholder 4"/>
          <p:cNvSpPr>
            <a:spLocks noGrp="1"/>
          </p:cNvSpPr>
          <p:nvPr>
            <p:ph type="ftr" sz="quarter" idx="3"/>
          </p:nvPr>
        </p:nvSpPr>
        <p:spPr>
          <a:xfrm>
            <a:off x="855133" y="6522651"/>
            <a:ext cx="4221691" cy="196711"/>
          </a:xfrm>
          <a:prstGeom prst="rect">
            <a:avLst/>
          </a:prstGeom>
        </p:spPr>
        <p:txBody>
          <a:bodyPr vert="horz" lIns="91440" tIns="45720" rIns="91440" bIns="45720" rtlCol="0" anchor="ctr"/>
          <a:lstStyle>
            <a:lvl1pPr algn="l">
              <a:defRPr sz="1000" b="0">
                <a:solidFill>
                  <a:schemeClr val="accent6">
                    <a:lumMod val="60000"/>
                    <a:lumOff val="40000"/>
                  </a:schemeClr>
                </a:solidFill>
              </a:defRPr>
            </a:lvl1pPr>
          </a:lstStyle>
          <a:p>
            <a:r>
              <a:rPr lang="en-US" dirty="0"/>
              <a:t>Dec. 8, 2016</a:t>
            </a:r>
          </a:p>
        </p:txBody>
      </p:sp>
      <p:sp>
        <p:nvSpPr>
          <p:cNvPr id="14" name="Slide Number Placeholder 5"/>
          <p:cNvSpPr>
            <a:spLocks noGrp="1"/>
          </p:cNvSpPr>
          <p:nvPr>
            <p:ph type="sldNum" sz="quarter" idx="4"/>
          </p:nvPr>
        </p:nvSpPr>
        <p:spPr>
          <a:xfrm>
            <a:off x="228600" y="6522651"/>
            <a:ext cx="558799" cy="206236"/>
          </a:xfrm>
          <a:prstGeom prst="rect">
            <a:avLst/>
          </a:prstGeom>
        </p:spPr>
        <p:txBody>
          <a:bodyPr vert="horz" lIns="91440" tIns="45720" rIns="91440" bIns="45720" rtlCol="0" anchor="ctr"/>
          <a:lstStyle>
            <a:lvl1pPr algn="r">
              <a:defRPr sz="1000" b="0">
                <a:solidFill>
                  <a:schemeClr val="accent6">
                    <a:lumMod val="60000"/>
                    <a:lumOff val="40000"/>
                  </a:schemeClr>
                </a:solidFill>
              </a:defRPr>
            </a:lvl1pPr>
          </a:lstStyle>
          <a:p>
            <a:fld id="{47A9008A-481B-4F65-A514-1AA65EA0FD53}" type="slidenum">
              <a:rPr lang="en-US" smtClean="0"/>
              <a:pPr/>
              <a:t>‹#›</a:t>
            </a:fld>
            <a:endParaRPr lang="en-US" dirty="0"/>
          </a:p>
        </p:txBody>
      </p:sp>
      <p:sp>
        <p:nvSpPr>
          <p:cNvPr id="15" name="Rectangle 14"/>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bwMode="gray">
          <a:xfrm>
            <a:off x="0" y="-1"/>
            <a:ext cx="9144000" cy="60724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bwMode="gray">
          <a:xfrm>
            <a:off x="0" y="5829108"/>
            <a:ext cx="9144000" cy="487555"/>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bwMode="gray">
          <a:xfrm>
            <a:off x="544512" y="342901"/>
            <a:ext cx="8056563" cy="2343150"/>
          </a:xfrm>
        </p:spPr>
        <p:txBody>
          <a:bodyPr vert="horz" lIns="0" tIns="0" rIns="0" bIns="0" rtlCol="0" anchor="b" anchorCtr="0">
            <a:noAutofit/>
          </a:bodyPr>
          <a:lstStyle>
            <a:lvl1pPr>
              <a:defRPr lang="en-US" sz="4000" b="0" dirty="0">
                <a:solidFill>
                  <a:schemeClr val="bg1"/>
                </a:solidFill>
              </a:defRPr>
            </a:lvl1pPr>
          </a:lstStyle>
          <a:p>
            <a:pPr lvl="0"/>
            <a:r>
              <a:rPr lang="en-US" dirty="0"/>
              <a:t>Click to Insert Title</a:t>
            </a:r>
          </a:p>
        </p:txBody>
      </p:sp>
      <p:sp>
        <p:nvSpPr>
          <p:cNvPr id="3" name="Subtitle 2"/>
          <p:cNvSpPr>
            <a:spLocks noGrp="1"/>
          </p:cNvSpPr>
          <p:nvPr>
            <p:ph type="subTitle" idx="1" hasCustomPrompt="1"/>
          </p:nvPr>
        </p:nvSpPr>
        <p:spPr bwMode="gray">
          <a:xfrm>
            <a:off x="533400" y="2743200"/>
            <a:ext cx="8067676" cy="323165"/>
          </a:xfrm>
        </p:spPr>
        <p:txBody>
          <a:bodyPr vert="horz" wrap="square" lIns="0" tIns="0" rIns="0" bIns="0" rtlCol="0">
            <a:spAutoFit/>
          </a:bodyPr>
          <a:lstStyle>
            <a:lvl1pPr marL="228600" indent="-228600">
              <a:buNone/>
              <a:defRPr lang="en-US" sz="2100" dirty="0">
                <a:solidFill>
                  <a:schemeClr val="bg1"/>
                </a:solidFill>
              </a:defRPr>
            </a:lvl1pPr>
          </a:lstStyle>
          <a:p>
            <a:pPr marL="0" lvl="0" indent="0"/>
            <a:r>
              <a:rPr lang="en-US" dirty="0"/>
              <a:t>Click to Edit Master Subtitle Style</a:t>
            </a:r>
          </a:p>
        </p:txBody>
      </p:sp>
      <p:sp>
        <p:nvSpPr>
          <p:cNvPr id="11" name="Text Placeholder 7"/>
          <p:cNvSpPr>
            <a:spLocks noGrp="1"/>
          </p:cNvSpPr>
          <p:nvPr>
            <p:ph type="body" sz="quarter" idx="10" hasCustomPrompt="1"/>
          </p:nvPr>
        </p:nvSpPr>
        <p:spPr bwMode="gray">
          <a:xfrm>
            <a:off x="544513" y="4560889"/>
            <a:ext cx="8042914" cy="1162050"/>
          </a:xfrm>
        </p:spPr>
        <p:txBody>
          <a:bodyPr lIns="0" tIns="0" rIns="0" bIns="0">
            <a:noAutofit/>
          </a:bodyPr>
          <a:lstStyle>
            <a:lvl1pPr marL="0" indent="0">
              <a:spcBef>
                <a:spcPts val="0"/>
              </a:spcBef>
              <a:spcAft>
                <a:spcPts val="0"/>
              </a:spcAft>
              <a:buNone/>
              <a:defRPr sz="1300">
                <a:solidFill>
                  <a:schemeClr val="bg1"/>
                </a:solidFill>
              </a:defRPr>
            </a:lvl1pPr>
            <a:lvl2pPr marL="287338" indent="0">
              <a:buNone/>
              <a:defRPr>
                <a:solidFill>
                  <a:schemeClr val="bg1"/>
                </a:solidFill>
              </a:defRPr>
            </a:lvl2pPr>
            <a:lvl3pPr marL="515938" indent="0">
              <a:buNone/>
              <a:defRPr>
                <a:solidFill>
                  <a:schemeClr val="bg1"/>
                </a:solidFill>
              </a:defRPr>
            </a:lvl3pPr>
            <a:lvl4pPr marL="744538" indent="0">
              <a:buNone/>
              <a:defRPr>
                <a:solidFill>
                  <a:schemeClr val="bg1"/>
                </a:solidFill>
              </a:defRPr>
            </a:lvl4pPr>
            <a:lvl5pPr marL="973138" indent="0">
              <a:buNone/>
              <a:defRPr>
                <a:solidFill>
                  <a:schemeClr val="bg1"/>
                </a:solidFill>
              </a:defRPr>
            </a:lvl5pPr>
          </a:lstStyle>
          <a:p>
            <a:pPr lvl="0"/>
            <a:r>
              <a:rPr lang="en-US" dirty="0"/>
              <a:t>Presenter’s Name goes here</a:t>
            </a:r>
          </a:p>
          <a:p>
            <a:pPr lvl="0"/>
            <a:r>
              <a:rPr lang="en-US" dirty="0"/>
              <a:t>Presenter’s title</a:t>
            </a:r>
          </a:p>
          <a:p>
            <a:pPr lvl="0"/>
            <a:r>
              <a:rPr lang="en-US" dirty="0"/>
              <a:t>Location </a:t>
            </a:r>
          </a:p>
          <a:p>
            <a:pPr lvl="0"/>
            <a:r>
              <a:rPr lang="en-US" dirty="0"/>
              <a:t>Date</a:t>
            </a:r>
          </a:p>
        </p:txBody>
      </p:sp>
      <p:sp>
        <p:nvSpPr>
          <p:cNvPr id="16" name="TextBox 15"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mn-lt"/>
            </a:endParaRPr>
          </a:p>
        </p:txBody>
      </p:sp>
    </p:spTree>
    <p:extLst>
      <p:ext uri="{BB962C8B-B14F-4D97-AF65-F5344CB8AC3E}">
        <p14:creationId xmlns:p14="http://schemas.microsoft.com/office/powerpoint/2010/main" val="2674930785"/>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3">
    <p:spTree>
      <p:nvGrpSpPr>
        <p:cNvPr id="1" name=""/>
        <p:cNvGrpSpPr/>
        <p:nvPr/>
      </p:nvGrpSpPr>
      <p:grpSpPr>
        <a:xfrm>
          <a:off x="0" y="0"/>
          <a:ext cx="0" cy="0"/>
          <a:chOff x="0" y="0"/>
          <a:chExt cx="0" cy="0"/>
        </a:xfrm>
      </p:grpSpPr>
      <p:sp>
        <p:nvSpPr>
          <p:cNvPr id="10" name="Rectangle 9"/>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2"/>
          </p:nvPr>
        </p:nvSpPr>
        <p:spPr>
          <a:xfrm>
            <a:off x="5156200" y="6522651"/>
            <a:ext cx="2133600" cy="206236"/>
          </a:xfrm>
          <a:prstGeom prst="rect">
            <a:avLst/>
          </a:prstGeom>
        </p:spPr>
        <p:txBody>
          <a:bodyPr vert="horz" lIns="91440" tIns="45720" rIns="91440" bIns="45720" rtlCol="0" anchor="ctr"/>
          <a:lstStyle>
            <a:lvl1pPr algn="r">
              <a:defRPr sz="1000" b="0">
                <a:solidFill>
                  <a:schemeClr val="tx1">
                    <a:lumMod val="65000"/>
                    <a:lumOff val="35000"/>
                  </a:schemeClr>
                </a:solidFill>
              </a:defRPr>
            </a:lvl1pPr>
          </a:lstStyle>
          <a:p>
            <a:fld id="{DA5C1683-9B29-42FB-AAC0-E7BD2AA0967D}" type="datetime1">
              <a:rPr lang="en-US" smtClean="0"/>
              <a:pPr/>
              <a:t>12/6/2016</a:t>
            </a:fld>
            <a:endParaRPr lang="en-US" dirty="0"/>
          </a:p>
        </p:txBody>
      </p:sp>
      <p:sp>
        <p:nvSpPr>
          <p:cNvPr id="13" name="Footer Placeholder 4"/>
          <p:cNvSpPr>
            <a:spLocks noGrp="1"/>
          </p:cNvSpPr>
          <p:nvPr>
            <p:ph type="ftr" sz="quarter" idx="3"/>
          </p:nvPr>
        </p:nvSpPr>
        <p:spPr>
          <a:xfrm>
            <a:off x="855133" y="6522651"/>
            <a:ext cx="4221691" cy="196711"/>
          </a:xfrm>
          <a:prstGeom prst="rect">
            <a:avLst/>
          </a:prstGeom>
        </p:spPr>
        <p:txBody>
          <a:bodyPr vert="horz" lIns="91440" tIns="45720" rIns="91440" bIns="45720" rtlCol="0" anchor="ctr"/>
          <a:lstStyle>
            <a:lvl1pPr algn="l">
              <a:defRPr sz="1000" b="0">
                <a:solidFill>
                  <a:schemeClr val="tx1">
                    <a:lumMod val="65000"/>
                    <a:lumOff val="35000"/>
                  </a:schemeClr>
                </a:solidFill>
              </a:defRPr>
            </a:lvl1pPr>
          </a:lstStyle>
          <a:p>
            <a:r>
              <a:rPr lang="en-US" dirty="0"/>
              <a:t>Dec. 8, 2016</a:t>
            </a:r>
          </a:p>
        </p:txBody>
      </p:sp>
      <p:sp>
        <p:nvSpPr>
          <p:cNvPr id="14" name="Slide Number Placeholder 5"/>
          <p:cNvSpPr>
            <a:spLocks noGrp="1"/>
          </p:cNvSpPr>
          <p:nvPr>
            <p:ph type="sldNum" sz="quarter" idx="4"/>
          </p:nvPr>
        </p:nvSpPr>
        <p:spPr>
          <a:xfrm>
            <a:off x="228600" y="6522651"/>
            <a:ext cx="558799" cy="206236"/>
          </a:xfrm>
          <a:prstGeom prst="rect">
            <a:avLst/>
          </a:prstGeom>
        </p:spPr>
        <p:txBody>
          <a:bodyPr vert="horz" lIns="91440" tIns="45720" rIns="91440" bIns="45720" rtlCol="0" anchor="ctr"/>
          <a:lstStyle>
            <a:lvl1pPr algn="r">
              <a:defRPr sz="1000" b="0">
                <a:solidFill>
                  <a:schemeClr val="tx1">
                    <a:lumMod val="65000"/>
                    <a:lumOff val="35000"/>
                  </a:schemeClr>
                </a:solidFill>
              </a:defRPr>
            </a:lvl1pPr>
          </a:lstStyle>
          <a:p>
            <a:fld id="{47A9008A-481B-4F65-A514-1AA65EA0FD53}" type="slidenum">
              <a:rPr lang="en-US" smtClean="0"/>
              <a:pPr/>
              <a:t>‹#›</a:t>
            </a:fld>
            <a:endParaRPr lang="en-US" dirty="0"/>
          </a:p>
        </p:txBody>
      </p:sp>
      <p:sp>
        <p:nvSpPr>
          <p:cNvPr id="15" name="Rectangle 14"/>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bwMode="gray">
          <a:xfrm>
            <a:off x="0" y="5593976"/>
            <a:ext cx="9144000" cy="4784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bwMode="gray">
          <a:xfrm>
            <a:off x="0" y="5829108"/>
            <a:ext cx="9144000" cy="487555"/>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16468" y="342901"/>
            <a:ext cx="8084608" cy="2343150"/>
          </a:xfrm>
        </p:spPr>
        <p:txBody>
          <a:bodyPr vert="horz" lIns="0" tIns="0" rIns="0" bIns="0" rtlCol="0" anchor="b" anchorCtr="0">
            <a:noAutofit/>
          </a:bodyPr>
          <a:lstStyle>
            <a:lvl1pPr>
              <a:defRPr lang="en-US" sz="4000" b="0" dirty="0">
                <a:solidFill>
                  <a:schemeClr val="accent1"/>
                </a:solidFill>
              </a:defRPr>
            </a:lvl1pPr>
          </a:lstStyle>
          <a:p>
            <a:pPr lvl="0"/>
            <a:r>
              <a:rPr lang="en-US" dirty="0"/>
              <a:t>Click to Insert Title</a:t>
            </a:r>
          </a:p>
        </p:txBody>
      </p:sp>
      <p:sp>
        <p:nvSpPr>
          <p:cNvPr id="3" name="Subtitle 2"/>
          <p:cNvSpPr>
            <a:spLocks noGrp="1"/>
          </p:cNvSpPr>
          <p:nvPr>
            <p:ph type="subTitle" idx="1" hasCustomPrompt="1"/>
          </p:nvPr>
        </p:nvSpPr>
        <p:spPr>
          <a:xfrm>
            <a:off x="533400" y="2743200"/>
            <a:ext cx="8067676" cy="323165"/>
          </a:xfrm>
        </p:spPr>
        <p:txBody>
          <a:bodyPr vert="horz" wrap="square" lIns="0" tIns="0" rIns="0" bIns="0" rtlCol="0">
            <a:spAutoFit/>
          </a:bodyPr>
          <a:lstStyle>
            <a:lvl1pPr marL="228600" indent="-228600">
              <a:buNone/>
              <a:defRPr lang="en-US" sz="2100" dirty="0">
                <a:solidFill>
                  <a:schemeClr val="accent1"/>
                </a:solidFill>
              </a:defRPr>
            </a:lvl1pPr>
          </a:lstStyle>
          <a:p>
            <a:pPr marL="0" lvl="0" indent="0"/>
            <a:r>
              <a:rPr lang="en-US" dirty="0"/>
              <a:t>Click to Edit Master Subtitle Style</a:t>
            </a:r>
          </a:p>
        </p:txBody>
      </p:sp>
      <p:sp>
        <p:nvSpPr>
          <p:cNvPr id="11" name="Text Placeholder 7"/>
          <p:cNvSpPr>
            <a:spLocks noGrp="1"/>
          </p:cNvSpPr>
          <p:nvPr>
            <p:ph type="body" sz="quarter" idx="10" hasCustomPrompt="1"/>
          </p:nvPr>
        </p:nvSpPr>
        <p:spPr>
          <a:xfrm>
            <a:off x="529277" y="4560889"/>
            <a:ext cx="8071798" cy="1162050"/>
          </a:xfrm>
        </p:spPr>
        <p:txBody>
          <a:bodyPr lIns="0" tIns="0" rIns="0" bIns="0">
            <a:noAutofit/>
          </a:bodyPr>
          <a:lstStyle>
            <a:lvl1pPr marL="0" indent="0">
              <a:spcBef>
                <a:spcPts val="0"/>
              </a:spcBef>
              <a:spcAft>
                <a:spcPts val="0"/>
              </a:spcAft>
              <a:buNone/>
              <a:defRPr sz="1300">
                <a:solidFill>
                  <a:schemeClr val="accent1"/>
                </a:solidFill>
              </a:defRPr>
            </a:lvl1pPr>
            <a:lvl2pPr marL="287338" indent="0">
              <a:buNone/>
              <a:defRPr>
                <a:solidFill>
                  <a:schemeClr val="bg1"/>
                </a:solidFill>
              </a:defRPr>
            </a:lvl2pPr>
            <a:lvl3pPr marL="515938" indent="0">
              <a:buNone/>
              <a:defRPr>
                <a:solidFill>
                  <a:schemeClr val="bg1"/>
                </a:solidFill>
              </a:defRPr>
            </a:lvl3pPr>
            <a:lvl4pPr marL="744538" indent="0">
              <a:buNone/>
              <a:defRPr>
                <a:solidFill>
                  <a:schemeClr val="bg1"/>
                </a:solidFill>
              </a:defRPr>
            </a:lvl4pPr>
            <a:lvl5pPr marL="973138" indent="0">
              <a:buNone/>
              <a:defRPr>
                <a:solidFill>
                  <a:schemeClr val="bg1"/>
                </a:solidFill>
              </a:defRPr>
            </a:lvl5pPr>
          </a:lstStyle>
          <a:p>
            <a:pPr lvl="0"/>
            <a:r>
              <a:rPr lang="en-US" dirty="0"/>
              <a:t>Presenter’s Name goes here</a:t>
            </a:r>
          </a:p>
          <a:p>
            <a:pPr lvl="0"/>
            <a:r>
              <a:rPr lang="en-US" dirty="0"/>
              <a:t>Presenter’s title</a:t>
            </a:r>
          </a:p>
          <a:p>
            <a:pPr lvl="0"/>
            <a:r>
              <a:rPr lang="en-US" dirty="0"/>
              <a:t>Location </a:t>
            </a:r>
          </a:p>
          <a:p>
            <a:pPr lvl="0"/>
            <a:r>
              <a:rPr lang="en-US" dirty="0"/>
              <a:t>Date</a:t>
            </a:r>
          </a:p>
        </p:txBody>
      </p:sp>
      <p:sp>
        <p:nvSpPr>
          <p:cNvPr id="16" name="TextBox 15"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2851204919"/>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a:t>Click to edit Master title style</a:t>
            </a:r>
          </a:p>
        </p:txBody>
      </p:sp>
      <p:sp>
        <p:nvSpPr>
          <p:cNvPr id="3" name="Content Placeholder 2"/>
          <p:cNvSpPr>
            <a:spLocks noGrp="1"/>
          </p:cNvSpPr>
          <p:nvPr>
            <p:ph idx="1"/>
          </p:nvPr>
        </p:nvSpPr>
        <p:spPr>
          <a:xfrm>
            <a:off x="526680" y="1614488"/>
            <a:ext cx="8074395" cy="4187216"/>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E7E4F7B2-9D93-4459-91D9-012FFEC46346}" type="datetime1">
              <a:rPr lang="en-US" smtClean="0"/>
              <a:pPr/>
              <a:t>12/6/2016</a:t>
            </a:fld>
            <a:endParaRPr lang="en-US" dirty="0"/>
          </a:p>
        </p:txBody>
      </p:sp>
      <p:sp>
        <p:nvSpPr>
          <p:cNvPr id="5" name="Footer Placeholder 4"/>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6" name="Slide Number Placeholder 5"/>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7" name="TextBox 6"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366678315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7050" y="595313"/>
            <a:ext cx="8074025" cy="531738"/>
          </a:xfrm>
        </p:spPr>
        <p:txBody>
          <a:bodyPr anchor="t" anchorCtr="0"/>
          <a:lstStyle/>
          <a:p>
            <a:r>
              <a:rPr lang="en-US" dirty="0"/>
              <a:t>Click to edit Master title style</a:t>
            </a:r>
          </a:p>
        </p:txBody>
      </p:sp>
      <p:sp>
        <p:nvSpPr>
          <p:cNvPr id="3" name="Content Placeholder 2"/>
          <p:cNvSpPr>
            <a:spLocks noGrp="1"/>
          </p:cNvSpPr>
          <p:nvPr>
            <p:ph idx="1"/>
          </p:nvPr>
        </p:nvSpPr>
        <p:spPr>
          <a:xfrm>
            <a:off x="527050" y="1614487"/>
            <a:ext cx="8074025" cy="4210051"/>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F59C21EC-5B94-45E4-9235-26B31611F990}" type="datetime1">
              <a:rPr lang="en-US" smtClean="0"/>
              <a:pPr/>
              <a:t>12/6/2016</a:t>
            </a:fld>
            <a:endParaRPr lang="en-US" dirty="0"/>
          </a:p>
        </p:txBody>
      </p:sp>
      <p:sp>
        <p:nvSpPr>
          <p:cNvPr id="5" name="Footer Placeholder 4"/>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6" name="Slide Number Placeholder 5"/>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8" name="Text Placeholder 7"/>
          <p:cNvSpPr>
            <a:spLocks noGrp="1"/>
          </p:cNvSpPr>
          <p:nvPr>
            <p:ph type="body" sz="quarter" idx="13"/>
          </p:nvPr>
        </p:nvSpPr>
        <p:spPr>
          <a:xfrm>
            <a:off x="527050" y="1101987"/>
            <a:ext cx="8074025" cy="448494"/>
          </a:xfrm>
        </p:spPr>
        <p:txBody>
          <a:bodyPr>
            <a:noAutofit/>
          </a:bodyPr>
          <a:lstStyle>
            <a:lvl1pPr marL="0" indent="0">
              <a:spcBef>
                <a:spcPts val="0"/>
              </a:spcBef>
              <a:spcAft>
                <a:spcPts val="0"/>
              </a:spcAft>
              <a:buNone/>
              <a:defRPr sz="2800">
                <a:solidFill>
                  <a:schemeClr val="accent6"/>
                </a:solidFill>
              </a:defRPr>
            </a:lvl1pPr>
          </a:lstStyle>
          <a:p>
            <a:pPr lvl="0"/>
            <a:r>
              <a:rPr lang="en-US" dirty="0"/>
              <a:t>Click to edit Master text styles</a:t>
            </a:r>
          </a:p>
        </p:txBody>
      </p:sp>
      <p:sp>
        <p:nvSpPr>
          <p:cNvPr id="9" name="TextBox 8"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2647212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7050" y="595313"/>
            <a:ext cx="8074025" cy="963324"/>
          </a:xfrm>
        </p:spPr>
        <p:txBody>
          <a:bodyPr/>
          <a:lstStyle/>
          <a:p>
            <a:r>
              <a:rPr lang="en-US" dirty="0"/>
              <a:t>Click to edit Master title style</a:t>
            </a:r>
          </a:p>
        </p:txBody>
      </p:sp>
      <p:sp>
        <p:nvSpPr>
          <p:cNvPr id="3" name="Content Placeholder 2"/>
          <p:cNvSpPr>
            <a:spLocks noGrp="1"/>
          </p:cNvSpPr>
          <p:nvPr>
            <p:ph sz="half" idx="1"/>
          </p:nvPr>
        </p:nvSpPr>
        <p:spPr>
          <a:xfrm>
            <a:off x="527050" y="1614487"/>
            <a:ext cx="3883025" cy="4210051"/>
          </a:xfrm>
        </p:spPr>
        <p:txBody>
          <a:bodyPr>
            <a:noAutofit/>
          </a:bodyPr>
          <a:lstStyle>
            <a:lvl1pPr>
              <a:defRPr sz="2400">
                <a:solidFill>
                  <a:schemeClr val="accent6"/>
                </a:solidFill>
              </a:defRPr>
            </a:lvl1pPr>
            <a:lvl2pPr>
              <a:defRPr sz="2000">
                <a:solidFill>
                  <a:schemeClr val="accent6"/>
                </a:solidFill>
              </a:defRPr>
            </a:lvl2pPr>
            <a:lvl3pPr>
              <a:defRPr sz="1800">
                <a:solidFill>
                  <a:schemeClr val="accent6"/>
                </a:solidFill>
              </a:defRPr>
            </a:lvl3pPr>
            <a:lvl4pPr>
              <a:defRPr sz="1600">
                <a:solidFill>
                  <a:schemeClr val="accent6"/>
                </a:solidFill>
              </a:defRPr>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718050" y="1614487"/>
            <a:ext cx="3883025" cy="4210051"/>
          </a:xfrm>
        </p:spPr>
        <p:txBody>
          <a:bodyPr>
            <a:noAutofit/>
          </a:bodyPr>
          <a:lstStyle>
            <a:lvl1pPr>
              <a:defRPr sz="2400">
                <a:solidFill>
                  <a:schemeClr val="accent6"/>
                </a:solidFill>
              </a:defRPr>
            </a:lvl1pPr>
            <a:lvl2pPr>
              <a:defRPr sz="2000">
                <a:solidFill>
                  <a:schemeClr val="accent6"/>
                </a:solidFill>
              </a:defRPr>
            </a:lvl2pPr>
            <a:lvl3pPr>
              <a:defRPr sz="1800">
                <a:solidFill>
                  <a:schemeClr val="accent6"/>
                </a:solidFill>
              </a:defRPr>
            </a:lvl3pPr>
            <a:lvl4pPr>
              <a:defRPr sz="1600">
                <a:solidFill>
                  <a:schemeClr val="accent6"/>
                </a:solidFill>
              </a:defRPr>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FF4CE512-FFF4-410C-A486-C2590AF821FE}" type="datetime1">
              <a:rPr lang="en-US" smtClean="0"/>
              <a:pPr/>
              <a:t>12/6/2016</a:t>
            </a:fld>
            <a:endParaRPr lang="en-US" dirty="0"/>
          </a:p>
        </p:txBody>
      </p:sp>
      <p:sp>
        <p:nvSpPr>
          <p:cNvPr id="6" name="Footer Placeholder 5"/>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7" name="Slide Number Placeholder 6"/>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8" name="TextBox 7"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160434770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13" name="Rectangle 12"/>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bwMode="gray">
          <a:xfrm>
            <a:off x="0" y="5818475"/>
            <a:ext cx="9144000" cy="507999"/>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bwMode="gray">
          <a:xfrm>
            <a:off x="0" y="5859419"/>
            <a:ext cx="9144000" cy="5079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bwMode="gray">
          <a:xfrm>
            <a:off x="0" y="0"/>
            <a:ext cx="9144000" cy="60790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bwMode="gray">
          <a:xfrm>
            <a:off x="0" y="5832475"/>
            <a:ext cx="9144000" cy="472733"/>
          </a:xfrm>
          <a:prstGeom prst="rect">
            <a:avLst/>
          </a:prstGeom>
          <a:solidFill>
            <a:srgbClr val="212121">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hasCustomPrompt="1"/>
          </p:nvPr>
        </p:nvSpPr>
        <p:spPr bwMode="gray">
          <a:xfrm>
            <a:off x="533400" y="3200400"/>
            <a:ext cx="8067676" cy="1329267"/>
          </a:xfrm>
        </p:spPr>
        <p:txBody>
          <a:bodyPr>
            <a:noAutofit/>
          </a:bodyPr>
          <a:lstStyle>
            <a:lvl1pPr marL="0" indent="0" algn="l">
              <a:buNone/>
              <a:defRPr sz="1800"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609411A2-0057-4B5D-AE0F-C439A89354DB}" type="datetime1">
              <a:rPr lang="en-US" smtClean="0"/>
              <a:pPr/>
              <a:t>12/6/2016</a:t>
            </a:fld>
            <a:endParaRPr lang="en-US" dirty="0"/>
          </a:p>
        </p:txBody>
      </p:sp>
      <p:sp>
        <p:nvSpPr>
          <p:cNvPr id="5" name="Footer Placeholder 4"/>
          <p:cNvSpPr>
            <a:spLocks noGrp="1"/>
          </p:cNvSpPr>
          <p:nvPr>
            <p:ph type="ftr" sz="quarter" idx="11"/>
          </p:nvPr>
        </p:nvSpPr>
        <p:spPr>
          <a:xfrm>
            <a:off x="855133" y="6522651"/>
            <a:ext cx="4221691" cy="196711"/>
          </a:xfrm>
        </p:spPr>
        <p:txBody>
          <a:bodyPr/>
          <a:lstStyle>
            <a:lvl1pPr>
              <a:defRPr>
                <a:solidFill>
                  <a:schemeClr val="tx1">
                    <a:lumMod val="65000"/>
                    <a:lumOff val="35000"/>
                  </a:schemeClr>
                </a:solidFill>
              </a:defRPr>
            </a:lvl1pPr>
          </a:lstStyle>
          <a:p>
            <a:r>
              <a:rPr lang="en-US" dirty="0"/>
              <a:t>Dec. 8, 2016</a:t>
            </a:r>
          </a:p>
        </p:txBody>
      </p:sp>
      <p:sp>
        <p:nvSpPr>
          <p:cNvPr id="6" name="Slide Number Placeholder 5"/>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17" name="Title 16"/>
          <p:cNvSpPr>
            <a:spLocks noGrp="1"/>
          </p:cNvSpPr>
          <p:nvPr>
            <p:ph type="title"/>
          </p:nvPr>
        </p:nvSpPr>
        <p:spPr bwMode="gray">
          <a:xfrm>
            <a:off x="511630" y="1972855"/>
            <a:ext cx="8089445" cy="1165224"/>
          </a:xfrm>
        </p:spPr>
        <p:txBody>
          <a:bodyPr anchor="b" anchorCtr="0"/>
          <a:lstStyle>
            <a:lvl1pPr>
              <a:defRPr b="0" cap="all" baseline="0">
                <a:solidFill>
                  <a:schemeClr val="bg1"/>
                </a:solidFill>
              </a:defRPr>
            </a:lvl1pPr>
          </a:lstStyle>
          <a:p>
            <a:r>
              <a:rPr lang="en-US" dirty="0"/>
              <a:t>Click to edit Master title style</a:t>
            </a:r>
          </a:p>
        </p:txBody>
      </p:sp>
      <p:sp>
        <p:nvSpPr>
          <p:cNvPr id="16" name="TextBox 15"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bg1"/>
              </a:solidFill>
              <a:effectLst/>
              <a:uLnTx/>
              <a:uFillTx/>
              <a:latin typeface="+mn-lt"/>
            </a:endParaRPr>
          </a:p>
        </p:txBody>
      </p:sp>
    </p:spTree>
    <p:extLst>
      <p:ext uri="{BB962C8B-B14F-4D97-AF65-F5344CB8AC3E}">
        <p14:creationId xmlns:p14="http://schemas.microsoft.com/office/powerpoint/2010/main" val="356391143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Char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41659" y="1961222"/>
            <a:ext cx="3857625" cy="1562548"/>
          </a:xfrm>
        </p:spPr>
        <p:txBody>
          <a:bodyPr>
            <a:noAutofit/>
          </a:bodyPr>
          <a:lstStyle>
            <a:lvl1pPr>
              <a:spcAft>
                <a:spcPts val="0"/>
              </a:spcAft>
              <a:defRPr sz="1800">
                <a:solidFill>
                  <a:schemeClr val="accent6"/>
                </a:solidFill>
              </a:defRPr>
            </a:lvl1pPr>
            <a:lvl2pPr>
              <a:spcAft>
                <a:spcPts val="0"/>
              </a:spcAft>
              <a:defRPr sz="1600">
                <a:solidFill>
                  <a:schemeClr val="accent6"/>
                </a:solidFill>
              </a:defRPr>
            </a:lvl2pPr>
            <a:lvl3pPr>
              <a:spcAft>
                <a:spcPts val="0"/>
              </a:spcAft>
              <a:defRPr sz="1400">
                <a:solidFill>
                  <a:schemeClr val="accent6"/>
                </a:solidFill>
              </a:defRPr>
            </a:lvl3pPr>
            <a:lvl4pPr>
              <a:spcAft>
                <a:spcPts val="0"/>
              </a:spcAft>
              <a:defRPr sz="12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6" name="Content Placeholder 5"/>
          <p:cNvSpPr>
            <a:spLocks noGrp="1"/>
          </p:cNvSpPr>
          <p:nvPr>
            <p:ph sz="quarter" idx="4"/>
          </p:nvPr>
        </p:nvSpPr>
        <p:spPr>
          <a:xfrm>
            <a:off x="4760404" y="1962760"/>
            <a:ext cx="3840671" cy="1545984"/>
          </a:xfrm>
        </p:spPr>
        <p:txBody>
          <a:bodyPr>
            <a:noAutofit/>
          </a:bodyPr>
          <a:lstStyle>
            <a:lvl1pPr>
              <a:spcAft>
                <a:spcPts val="0"/>
              </a:spcAft>
              <a:defRPr sz="1800">
                <a:solidFill>
                  <a:schemeClr val="accent6"/>
                </a:solidFill>
              </a:defRPr>
            </a:lvl1pPr>
            <a:lvl2pPr>
              <a:spcAft>
                <a:spcPts val="0"/>
              </a:spcAft>
              <a:defRPr sz="1600">
                <a:solidFill>
                  <a:schemeClr val="accent6"/>
                </a:solidFill>
              </a:defRPr>
            </a:lvl2pPr>
            <a:lvl3pPr>
              <a:spcAft>
                <a:spcPts val="0"/>
              </a:spcAft>
              <a:defRPr sz="1400">
                <a:solidFill>
                  <a:schemeClr val="accent6"/>
                </a:solidFill>
              </a:defRPr>
            </a:lvl3pPr>
            <a:lvl4pPr>
              <a:spcAft>
                <a:spcPts val="0"/>
              </a:spcAft>
              <a:defRPr sz="12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grpSp>
        <p:nvGrpSpPr>
          <p:cNvPr id="50" name="Group 49"/>
          <p:cNvGrpSpPr/>
          <p:nvPr userDrawn="1"/>
        </p:nvGrpSpPr>
        <p:grpSpPr>
          <a:xfrm>
            <a:off x="453543" y="3563772"/>
            <a:ext cx="8236914" cy="45719"/>
            <a:chOff x="453543" y="3563772"/>
            <a:chExt cx="8236914" cy="45719"/>
          </a:xfrm>
        </p:grpSpPr>
        <p:sp>
          <p:nvSpPr>
            <p:cNvPr id="11" name="Rectangle 10"/>
            <p:cNvSpPr/>
            <p:nvPr/>
          </p:nvSpPr>
          <p:spPr bwMode="auto">
            <a:xfrm flipH="1">
              <a:off x="4572000" y="3563772"/>
              <a:ext cx="4118457" cy="45719"/>
            </a:xfrm>
            <a:prstGeom prst="rect">
              <a:avLst/>
            </a:prstGeom>
            <a:gradFill flip="none" rotWithShape="1">
              <a:gsLst>
                <a:gs pos="0">
                  <a:schemeClr val="bg1"/>
                </a:gs>
                <a:gs pos="79000">
                  <a:schemeClr val="bg2"/>
                </a:gs>
              </a:gsLst>
              <a:lin ang="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2" name="Rectangle 11"/>
            <p:cNvSpPr/>
            <p:nvPr/>
          </p:nvSpPr>
          <p:spPr bwMode="auto">
            <a:xfrm flipH="1">
              <a:off x="453543" y="3563772"/>
              <a:ext cx="4118457" cy="45719"/>
            </a:xfrm>
            <a:prstGeom prst="rect">
              <a:avLst/>
            </a:prstGeom>
            <a:gradFill flip="none" rotWithShape="1">
              <a:gsLst>
                <a:gs pos="0">
                  <a:schemeClr val="bg1"/>
                </a:gs>
                <a:gs pos="79000">
                  <a:schemeClr val="bg2"/>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grpSp>
      <p:grpSp>
        <p:nvGrpSpPr>
          <p:cNvPr id="49" name="Group 48"/>
          <p:cNvGrpSpPr/>
          <p:nvPr userDrawn="1"/>
        </p:nvGrpSpPr>
        <p:grpSpPr>
          <a:xfrm>
            <a:off x="4547705" y="1233839"/>
            <a:ext cx="48589" cy="4822179"/>
            <a:chOff x="4547705" y="1233839"/>
            <a:chExt cx="48589" cy="4822179"/>
          </a:xfrm>
        </p:grpSpPr>
        <p:sp>
          <p:nvSpPr>
            <p:cNvPr id="14" name="Rectangle 13"/>
            <p:cNvSpPr/>
            <p:nvPr/>
          </p:nvSpPr>
          <p:spPr bwMode="auto">
            <a:xfrm rot="5400000" flipH="1">
              <a:off x="3366455" y="4826179"/>
              <a:ext cx="2411089" cy="48589"/>
            </a:xfrm>
            <a:prstGeom prst="rect">
              <a:avLst/>
            </a:prstGeom>
            <a:gradFill flip="none" rotWithShape="1">
              <a:gsLst>
                <a:gs pos="0">
                  <a:schemeClr val="bg1"/>
                </a:gs>
                <a:gs pos="79000">
                  <a:schemeClr val="bg2"/>
                </a:gs>
              </a:gsLst>
              <a:lin ang="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15" name="Rectangle 14"/>
            <p:cNvSpPr/>
            <p:nvPr/>
          </p:nvSpPr>
          <p:spPr bwMode="auto">
            <a:xfrm rot="5400000" flipH="1">
              <a:off x="3366455" y="2415089"/>
              <a:ext cx="2411089" cy="48589"/>
            </a:xfrm>
            <a:prstGeom prst="rect">
              <a:avLst/>
            </a:prstGeom>
            <a:gradFill flip="none" rotWithShape="1">
              <a:gsLst>
                <a:gs pos="0">
                  <a:schemeClr val="bg1"/>
                </a:gs>
                <a:gs pos="79000">
                  <a:schemeClr val="bg2"/>
                </a:gs>
              </a:gsLst>
              <a:lin ang="10800000" scaled="1"/>
              <a:tileRect/>
            </a:gra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grpSp>
      <p:sp>
        <p:nvSpPr>
          <p:cNvPr id="23" name="Text Placeholder 22"/>
          <p:cNvSpPr>
            <a:spLocks noGrp="1"/>
          </p:cNvSpPr>
          <p:nvPr userDrawn="1">
            <p:ph type="body" sz="quarter" idx="13"/>
          </p:nvPr>
        </p:nvSpPr>
        <p:spPr>
          <a:xfrm>
            <a:off x="541659" y="4044704"/>
            <a:ext cx="3857625" cy="1660672"/>
          </a:xfrm>
        </p:spPr>
        <p:txBody>
          <a:bodyPr/>
          <a:lstStyle>
            <a:lvl1pPr>
              <a:spcAft>
                <a:spcPts val="0"/>
              </a:spcAft>
              <a:defRPr sz="1800">
                <a:solidFill>
                  <a:schemeClr val="accent6"/>
                </a:solidFill>
              </a:defRPr>
            </a:lvl1pPr>
            <a:lvl2pPr>
              <a:spcAft>
                <a:spcPts val="0"/>
              </a:spcAft>
              <a:defRPr sz="1600">
                <a:solidFill>
                  <a:schemeClr val="accent6"/>
                </a:solidFill>
              </a:defRPr>
            </a:lvl2pPr>
            <a:lvl3pPr>
              <a:spcAft>
                <a:spcPts val="0"/>
              </a:spcAft>
              <a:defRPr sz="1400">
                <a:solidFill>
                  <a:schemeClr val="accent6"/>
                </a:solidFill>
              </a:defRPr>
            </a:lvl3pPr>
            <a:lvl4pPr>
              <a:spcAft>
                <a:spcPts val="0"/>
              </a:spcAft>
              <a:defRPr sz="1200"/>
            </a:lvl4pPr>
            <a:lvl5pPr>
              <a:spcAft>
                <a:spcPts val="0"/>
              </a:spcAft>
              <a:defRPr sz="1200"/>
            </a:lvl5pPr>
          </a:lstStyle>
          <a:p>
            <a:pPr lvl="0"/>
            <a:r>
              <a:rPr lang="en-US" dirty="0"/>
              <a:t>Click to edit Master text styles</a:t>
            </a:r>
          </a:p>
          <a:p>
            <a:pPr lvl="1"/>
            <a:r>
              <a:rPr lang="en-US" dirty="0"/>
              <a:t>Second level</a:t>
            </a:r>
          </a:p>
          <a:p>
            <a:pPr lvl="2"/>
            <a:r>
              <a:rPr lang="en-US" dirty="0"/>
              <a:t>Third level</a:t>
            </a:r>
          </a:p>
        </p:txBody>
      </p:sp>
      <p:sp>
        <p:nvSpPr>
          <p:cNvPr id="25" name="Text Placeholder 24"/>
          <p:cNvSpPr>
            <a:spLocks noGrp="1"/>
          </p:cNvSpPr>
          <p:nvPr userDrawn="1">
            <p:ph type="body" sz="quarter" idx="14"/>
          </p:nvPr>
        </p:nvSpPr>
        <p:spPr>
          <a:xfrm>
            <a:off x="4760403" y="4050258"/>
            <a:ext cx="3840672" cy="1670058"/>
          </a:xfrm>
        </p:spPr>
        <p:txBody>
          <a:bodyPr/>
          <a:lstStyle>
            <a:lvl1pPr>
              <a:spcAft>
                <a:spcPts val="0"/>
              </a:spcAft>
              <a:defRPr sz="1800">
                <a:solidFill>
                  <a:schemeClr val="accent6"/>
                </a:solidFill>
              </a:defRPr>
            </a:lvl1pPr>
            <a:lvl2pPr>
              <a:spcAft>
                <a:spcPts val="0"/>
              </a:spcAft>
              <a:defRPr sz="1600">
                <a:solidFill>
                  <a:schemeClr val="accent6"/>
                </a:solidFill>
              </a:defRPr>
            </a:lvl2pPr>
            <a:lvl3pPr>
              <a:spcAft>
                <a:spcPts val="0"/>
              </a:spcAft>
              <a:defRPr sz="1400">
                <a:solidFill>
                  <a:schemeClr val="accent6"/>
                </a:solidFill>
              </a:defRPr>
            </a:lvl3pPr>
            <a:lvl4pPr>
              <a:spcAft>
                <a:spcPts val="0"/>
              </a:spcAft>
              <a:defRPr sz="1200"/>
            </a:lvl4pPr>
            <a:lvl5pPr>
              <a:spcAft>
                <a:spcPts val="0"/>
              </a:spcAft>
              <a:defRPr sz="1200"/>
            </a:lvl5pPr>
          </a:lstStyle>
          <a:p>
            <a:pPr lvl="0"/>
            <a:r>
              <a:rPr lang="en-US" dirty="0"/>
              <a:t>Click to edit Master text styles</a:t>
            </a:r>
          </a:p>
          <a:p>
            <a:pPr lvl="1"/>
            <a:r>
              <a:rPr lang="en-US" dirty="0"/>
              <a:t>Second level</a:t>
            </a:r>
          </a:p>
          <a:p>
            <a:pPr lvl="2"/>
            <a:r>
              <a:rPr lang="en-US" dirty="0"/>
              <a:t>Third level</a:t>
            </a:r>
          </a:p>
        </p:txBody>
      </p:sp>
      <p:sp>
        <p:nvSpPr>
          <p:cNvPr id="28" name="Title 27"/>
          <p:cNvSpPr>
            <a:spLocks noGrp="1"/>
          </p:cNvSpPr>
          <p:nvPr userDrawn="1">
            <p:ph type="title"/>
          </p:nvPr>
        </p:nvSpPr>
        <p:spPr/>
        <p:txBody>
          <a:bodyPr>
            <a:normAutofit/>
          </a:bodyPr>
          <a:lstStyle/>
          <a:p>
            <a:r>
              <a:rPr lang="en-US" dirty="0"/>
              <a:t>Click to edit Master title style</a:t>
            </a:r>
          </a:p>
        </p:txBody>
      </p:sp>
      <p:sp>
        <p:nvSpPr>
          <p:cNvPr id="29" name="Date Placeholder 28"/>
          <p:cNvSpPr>
            <a:spLocks noGrp="1"/>
          </p:cNvSpPr>
          <p:nvPr userDrawn="1">
            <p:ph type="dt" sz="half" idx="15"/>
          </p:nvPr>
        </p:nvSpPr>
        <p:spPr>
          <a:xfrm>
            <a:off x="5156200" y="6522651"/>
            <a:ext cx="2133600" cy="206236"/>
          </a:xfrm>
        </p:spPr>
        <p:txBody>
          <a:bodyPr/>
          <a:lstStyle>
            <a:lvl1pPr>
              <a:defRPr>
                <a:solidFill>
                  <a:schemeClr val="tx1">
                    <a:lumMod val="65000"/>
                    <a:lumOff val="35000"/>
                  </a:schemeClr>
                </a:solidFill>
              </a:defRPr>
            </a:lvl1pPr>
          </a:lstStyle>
          <a:p>
            <a:fld id="{9958B630-EA1D-4982-B1F9-8A498B649054}" type="datetime1">
              <a:rPr lang="en-US" smtClean="0"/>
              <a:pPr/>
              <a:t>12/6/2016</a:t>
            </a:fld>
            <a:endParaRPr lang="en-US" dirty="0"/>
          </a:p>
        </p:txBody>
      </p:sp>
      <p:sp>
        <p:nvSpPr>
          <p:cNvPr id="30" name="Footer Placeholder 29"/>
          <p:cNvSpPr>
            <a:spLocks noGrp="1"/>
          </p:cNvSpPr>
          <p:nvPr userDrawn="1">
            <p:ph type="ftr" sz="quarter" idx="16"/>
          </p:nvPr>
        </p:nvSpPr>
        <p:spPr>
          <a:xfrm>
            <a:off x="855133" y="6522651"/>
            <a:ext cx="4221691" cy="196711"/>
          </a:xfrm>
        </p:spPr>
        <p:txBody>
          <a:bodyPr/>
          <a:lstStyle>
            <a:lvl1pPr>
              <a:defRPr>
                <a:solidFill>
                  <a:schemeClr val="tx1">
                    <a:lumMod val="65000"/>
                    <a:lumOff val="35000"/>
                  </a:schemeClr>
                </a:solidFill>
              </a:defRPr>
            </a:lvl1pPr>
          </a:lstStyle>
          <a:p>
            <a:r>
              <a:rPr lang="en-US" dirty="0"/>
              <a:t>Dec. 8, 2016</a:t>
            </a:r>
          </a:p>
        </p:txBody>
      </p:sp>
      <p:sp>
        <p:nvSpPr>
          <p:cNvPr id="31" name="Slide Number Placeholder 30"/>
          <p:cNvSpPr>
            <a:spLocks noGrp="1"/>
          </p:cNvSpPr>
          <p:nvPr userDrawn="1">
            <p:ph type="sldNum" sz="quarter" idx="17"/>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40" name="Text Placeholder 39"/>
          <p:cNvSpPr>
            <a:spLocks noGrp="1"/>
          </p:cNvSpPr>
          <p:nvPr userDrawn="1">
            <p:ph type="body" sz="quarter" idx="18"/>
          </p:nvPr>
        </p:nvSpPr>
        <p:spPr>
          <a:xfrm>
            <a:off x="541659" y="1606169"/>
            <a:ext cx="3858820" cy="304676"/>
          </a:xfrm>
        </p:spPr>
        <p:txBody>
          <a:bodyPr/>
          <a:lstStyle>
            <a:lvl1pPr marL="0" indent="0">
              <a:spcBef>
                <a:spcPts val="0"/>
              </a:spcBef>
              <a:spcAft>
                <a:spcPts val="0"/>
              </a:spcAft>
              <a:buNone/>
              <a:defRPr sz="2000" b="1">
                <a:solidFill>
                  <a:schemeClr val="accent2"/>
                </a:solidFill>
              </a:defRPr>
            </a:lvl1pPr>
            <a:lvl2pPr marL="287337" indent="0">
              <a:buNone/>
              <a:defRPr b="1">
                <a:solidFill>
                  <a:schemeClr val="accent2"/>
                </a:solidFill>
              </a:defRPr>
            </a:lvl2pPr>
            <a:lvl3pPr marL="515938" indent="0">
              <a:buNone/>
              <a:defRPr b="1">
                <a:solidFill>
                  <a:schemeClr val="accent2"/>
                </a:solidFill>
              </a:defRPr>
            </a:lvl3pPr>
            <a:lvl4pPr marL="742950" indent="0">
              <a:buNone/>
              <a:defRPr b="1">
                <a:solidFill>
                  <a:schemeClr val="accent2"/>
                </a:solidFill>
              </a:defRPr>
            </a:lvl4pPr>
            <a:lvl5pPr marL="973138" indent="0">
              <a:buNone/>
              <a:defRPr b="1">
                <a:solidFill>
                  <a:schemeClr val="accent2"/>
                </a:solidFill>
              </a:defRPr>
            </a:lvl5pPr>
          </a:lstStyle>
          <a:p>
            <a:pPr lvl="0"/>
            <a:r>
              <a:rPr lang="en-US" dirty="0"/>
              <a:t>Click to edit</a:t>
            </a:r>
          </a:p>
        </p:txBody>
      </p:sp>
      <p:sp>
        <p:nvSpPr>
          <p:cNvPr id="41" name="Text Placeholder 39"/>
          <p:cNvSpPr>
            <a:spLocks noGrp="1"/>
          </p:cNvSpPr>
          <p:nvPr userDrawn="1">
            <p:ph type="body" sz="quarter" idx="19"/>
          </p:nvPr>
        </p:nvSpPr>
        <p:spPr>
          <a:xfrm>
            <a:off x="4760404" y="1608444"/>
            <a:ext cx="3840672" cy="304676"/>
          </a:xfrm>
        </p:spPr>
        <p:txBody>
          <a:bodyPr/>
          <a:lstStyle>
            <a:lvl1pPr marL="0" indent="0">
              <a:spcBef>
                <a:spcPts val="0"/>
              </a:spcBef>
              <a:spcAft>
                <a:spcPts val="0"/>
              </a:spcAft>
              <a:buNone/>
              <a:defRPr sz="2000" b="1">
                <a:solidFill>
                  <a:schemeClr val="accent2"/>
                </a:solidFill>
              </a:defRPr>
            </a:lvl1pPr>
            <a:lvl2pPr marL="287337" indent="0">
              <a:buNone/>
              <a:defRPr b="1">
                <a:solidFill>
                  <a:schemeClr val="accent2"/>
                </a:solidFill>
              </a:defRPr>
            </a:lvl2pPr>
            <a:lvl3pPr marL="515938" indent="0">
              <a:buNone/>
              <a:defRPr b="1">
                <a:solidFill>
                  <a:schemeClr val="accent2"/>
                </a:solidFill>
              </a:defRPr>
            </a:lvl3pPr>
            <a:lvl4pPr marL="742950" indent="0">
              <a:buNone/>
              <a:defRPr b="1">
                <a:solidFill>
                  <a:schemeClr val="accent2"/>
                </a:solidFill>
              </a:defRPr>
            </a:lvl4pPr>
            <a:lvl5pPr marL="973138" indent="0">
              <a:buNone/>
              <a:defRPr b="1">
                <a:solidFill>
                  <a:schemeClr val="accent2"/>
                </a:solidFill>
              </a:defRPr>
            </a:lvl5pPr>
          </a:lstStyle>
          <a:p>
            <a:pPr lvl="0"/>
            <a:r>
              <a:rPr lang="en-US" dirty="0"/>
              <a:t>Click to edit</a:t>
            </a:r>
          </a:p>
        </p:txBody>
      </p:sp>
      <p:sp>
        <p:nvSpPr>
          <p:cNvPr id="42" name="Text Placeholder 39"/>
          <p:cNvSpPr>
            <a:spLocks noGrp="1"/>
          </p:cNvSpPr>
          <p:nvPr userDrawn="1">
            <p:ph type="body" sz="quarter" idx="20"/>
          </p:nvPr>
        </p:nvSpPr>
        <p:spPr>
          <a:xfrm>
            <a:off x="541659" y="3680261"/>
            <a:ext cx="3860479" cy="304676"/>
          </a:xfrm>
        </p:spPr>
        <p:txBody>
          <a:bodyPr/>
          <a:lstStyle>
            <a:lvl1pPr marL="0" indent="0">
              <a:spcBef>
                <a:spcPts val="0"/>
              </a:spcBef>
              <a:spcAft>
                <a:spcPts val="0"/>
              </a:spcAft>
              <a:buNone/>
              <a:defRPr sz="2000" b="1">
                <a:solidFill>
                  <a:schemeClr val="accent2"/>
                </a:solidFill>
              </a:defRPr>
            </a:lvl1pPr>
            <a:lvl2pPr marL="287337" indent="0">
              <a:buNone/>
              <a:defRPr b="1">
                <a:solidFill>
                  <a:schemeClr val="accent2"/>
                </a:solidFill>
              </a:defRPr>
            </a:lvl2pPr>
            <a:lvl3pPr marL="515938" indent="0">
              <a:buNone/>
              <a:defRPr b="1">
                <a:solidFill>
                  <a:schemeClr val="accent2"/>
                </a:solidFill>
              </a:defRPr>
            </a:lvl3pPr>
            <a:lvl4pPr marL="742950" indent="0">
              <a:buNone/>
              <a:defRPr b="1">
                <a:solidFill>
                  <a:schemeClr val="accent2"/>
                </a:solidFill>
              </a:defRPr>
            </a:lvl4pPr>
            <a:lvl5pPr marL="973138" indent="0">
              <a:buNone/>
              <a:defRPr b="1">
                <a:solidFill>
                  <a:schemeClr val="accent2"/>
                </a:solidFill>
              </a:defRPr>
            </a:lvl5pPr>
          </a:lstStyle>
          <a:p>
            <a:pPr lvl="0"/>
            <a:r>
              <a:rPr lang="en-US" dirty="0"/>
              <a:t>Click to edit</a:t>
            </a:r>
          </a:p>
        </p:txBody>
      </p:sp>
      <p:sp>
        <p:nvSpPr>
          <p:cNvPr id="43" name="Text Placeholder 39"/>
          <p:cNvSpPr>
            <a:spLocks noGrp="1"/>
          </p:cNvSpPr>
          <p:nvPr userDrawn="1">
            <p:ph type="body" sz="quarter" idx="21"/>
          </p:nvPr>
        </p:nvSpPr>
        <p:spPr>
          <a:xfrm>
            <a:off x="4760404" y="3682536"/>
            <a:ext cx="3840672" cy="304676"/>
          </a:xfrm>
        </p:spPr>
        <p:txBody>
          <a:bodyPr/>
          <a:lstStyle>
            <a:lvl1pPr marL="0" indent="0">
              <a:spcBef>
                <a:spcPts val="0"/>
              </a:spcBef>
              <a:spcAft>
                <a:spcPts val="0"/>
              </a:spcAft>
              <a:buNone/>
              <a:defRPr sz="2000" b="1">
                <a:solidFill>
                  <a:schemeClr val="accent2"/>
                </a:solidFill>
              </a:defRPr>
            </a:lvl1pPr>
            <a:lvl2pPr marL="287337" indent="0">
              <a:buNone/>
              <a:defRPr b="1">
                <a:solidFill>
                  <a:schemeClr val="accent2"/>
                </a:solidFill>
              </a:defRPr>
            </a:lvl2pPr>
            <a:lvl3pPr marL="515938" indent="0">
              <a:buNone/>
              <a:defRPr b="1">
                <a:solidFill>
                  <a:schemeClr val="accent2"/>
                </a:solidFill>
              </a:defRPr>
            </a:lvl3pPr>
            <a:lvl4pPr marL="742950" indent="0">
              <a:buNone/>
              <a:defRPr b="1">
                <a:solidFill>
                  <a:schemeClr val="accent2"/>
                </a:solidFill>
              </a:defRPr>
            </a:lvl4pPr>
            <a:lvl5pPr marL="973138" indent="0">
              <a:buNone/>
              <a:defRPr b="1">
                <a:solidFill>
                  <a:schemeClr val="accent2"/>
                </a:solidFill>
              </a:defRPr>
            </a:lvl5pPr>
          </a:lstStyle>
          <a:p>
            <a:pPr lvl="0"/>
            <a:r>
              <a:rPr lang="en-US" dirty="0"/>
              <a:t>Click to edit</a:t>
            </a:r>
          </a:p>
        </p:txBody>
      </p:sp>
      <p:sp>
        <p:nvSpPr>
          <p:cNvPr id="20" name="TextBox 19"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319464056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527050" y="1676268"/>
            <a:ext cx="3875088" cy="282187"/>
          </a:xfrm>
        </p:spPr>
        <p:txBody>
          <a:bodyPr anchor="b">
            <a:noAutofit/>
          </a:bodyPr>
          <a:lstStyle>
            <a:lvl1pPr marL="0" indent="0">
              <a:spcBef>
                <a:spcPts val="0"/>
              </a:spcBef>
              <a:spcAft>
                <a:spcPts val="0"/>
              </a:spcAft>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Insert Title</a:t>
            </a:r>
          </a:p>
        </p:txBody>
      </p:sp>
      <p:sp>
        <p:nvSpPr>
          <p:cNvPr id="4" name="Content Placeholder 3"/>
          <p:cNvSpPr>
            <a:spLocks noGrp="1"/>
          </p:cNvSpPr>
          <p:nvPr>
            <p:ph sz="half" idx="2"/>
          </p:nvPr>
        </p:nvSpPr>
        <p:spPr>
          <a:xfrm>
            <a:off x="527050" y="1985962"/>
            <a:ext cx="3875088" cy="3838575"/>
          </a:xfrm>
        </p:spPr>
        <p:txBody>
          <a:bodyPr>
            <a:noAutofit/>
          </a:bodyPr>
          <a:lstStyle>
            <a:lvl1pPr>
              <a:defRPr sz="2400">
                <a:solidFill>
                  <a:schemeClr val="accent6"/>
                </a:solidFill>
              </a:defRPr>
            </a:lvl1pPr>
            <a:lvl2pPr>
              <a:defRPr sz="2000">
                <a:solidFill>
                  <a:schemeClr val="accent6"/>
                </a:solidFill>
              </a:defRPr>
            </a:lvl2pPr>
            <a:lvl3pPr>
              <a:defRPr sz="1800">
                <a:solidFill>
                  <a:schemeClr val="accent6"/>
                </a:solidFill>
              </a:defRPr>
            </a:lvl3pPr>
            <a:lvl4pPr>
              <a:defRPr sz="1600">
                <a:solidFill>
                  <a:schemeClr val="accent6"/>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hasCustomPrompt="1"/>
          </p:nvPr>
        </p:nvSpPr>
        <p:spPr>
          <a:xfrm>
            <a:off x="4773613" y="1676268"/>
            <a:ext cx="3827462" cy="283004"/>
          </a:xfrm>
        </p:spPr>
        <p:txBody>
          <a:bodyPr anchor="b">
            <a:noAutofit/>
          </a:bodyPr>
          <a:lstStyle>
            <a:lvl1pPr marL="0" indent="0">
              <a:spcBef>
                <a:spcPts val="0"/>
              </a:spcBef>
              <a:spcAft>
                <a:spcPts val="0"/>
              </a:spcAft>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Insert Title</a:t>
            </a:r>
          </a:p>
        </p:txBody>
      </p:sp>
      <p:sp>
        <p:nvSpPr>
          <p:cNvPr id="6" name="Content Placeholder 5"/>
          <p:cNvSpPr>
            <a:spLocks noGrp="1"/>
          </p:cNvSpPr>
          <p:nvPr>
            <p:ph sz="quarter" idx="4"/>
          </p:nvPr>
        </p:nvSpPr>
        <p:spPr>
          <a:xfrm>
            <a:off x="4773613" y="1985962"/>
            <a:ext cx="3827462" cy="3838575"/>
          </a:xfrm>
        </p:spPr>
        <p:txBody>
          <a:bodyPr>
            <a:noAutofit/>
          </a:bodyPr>
          <a:lstStyle>
            <a:lvl1pPr>
              <a:defRPr sz="2400">
                <a:solidFill>
                  <a:schemeClr val="accent6"/>
                </a:solidFill>
              </a:defRPr>
            </a:lvl1pPr>
            <a:lvl2pPr>
              <a:defRPr sz="2000">
                <a:solidFill>
                  <a:schemeClr val="accent6"/>
                </a:solidFill>
              </a:defRPr>
            </a:lvl2pPr>
            <a:lvl3pPr>
              <a:defRPr sz="1800">
                <a:solidFill>
                  <a:schemeClr val="accent6"/>
                </a:solidFill>
              </a:defRPr>
            </a:lvl3pPr>
            <a:lvl4pPr>
              <a:defRPr sz="1600">
                <a:solidFill>
                  <a:schemeClr val="accent6"/>
                </a:solidFill>
              </a:defRPr>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a:xfrm>
            <a:off x="5156200" y="6522651"/>
            <a:ext cx="2133600" cy="206236"/>
          </a:xfrm>
        </p:spPr>
        <p:txBody>
          <a:bodyPr/>
          <a:lstStyle>
            <a:lvl1pPr>
              <a:defRPr>
                <a:solidFill>
                  <a:schemeClr val="tx1">
                    <a:lumMod val="65000"/>
                    <a:lumOff val="35000"/>
                  </a:schemeClr>
                </a:solidFill>
              </a:defRPr>
            </a:lvl1pPr>
          </a:lstStyle>
          <a:p>
            <a:fld id="{DB4B690D-2FE3-4DDA-8247-574E28A53499}" type="datetime1">
              <a:rPr lang="en-US" smtClean="0"/>
              <a:pPr/>
              <a:t>12/6/2016</a:t>
            </a:fld>
            <a:endParaRPr lang="en-US" dirty="0"/>
          </a:p>
        </p:txBody>
      </p:sp>
      <p:sp>
        <p:nvSpPr>
          <p:cNvPr id="8" name="Footer Placeholder 7"/>
          <p:cNvSpPr>
            <a:spLocks noGrp="1"/>
          </p:cNvSpPr>
          <p:nvPr>
            <p:ph type="ftr" sz="quarter" idx="11"/>
          </p:nvPr>
        </p:nvSpPr>
        <p:spPr>
          <a:xfrm>
            <a:off x="855133" y="6522651"/>
            <a:ext cx="4221691" cy="196711"/>
          </a:xfrm>
          <a:prstGeom prst="rect">
            <a:avLst/>
          </a:prstGeom>
        </p:spPr>
        <p:txBody>
          <a:bodyPr/>
          <a:lstStyle>
            <a:lvl1pPr>
              <a:defRPr>
                <a:solidFill>
                  <a:schemeClr val="tx1">
                    <a:lumMod val="65000"/>
                    <a:lumOff val="35000"/>
                  </a:schemeClr>
                </a:solidFill>
              </a:defRPr>
            </a:lvl1pPr>
          </a:lstStyle>
          <a:p>
            <a:r>
              <a:rPr lang="en-US" dirty="0"/>
              <a:t>Dec. 8, 2016</a:t>
            </a:r>
          </a:p>
        </p:txBody>
      </p:sp>
      <p:sp>
        <p:nvSpPr>
          <p:cNvPr id="9" name="Slide Number Placeholder 8"/>
          <p:cNvSpPr>
            <a:spLocks noGrp="1"/>
          </p:cNvSpPr>
          <p:nvPr>
            <p:ph type="sldNum" sz="quarter" idx="12"/>
          </p:nvPr>
        </p:nvSpPr>
        <p:spPr>
          <a:xfrm>
            <a:off x="228600" y="6522651"/>
            <a:ext cx="558799" cy="206236"/>
          </a:xfrm>
        </p:spPr>
        <p:txBody>
          <a:bodyPr/>
          <a:lstStyle>
            <a:lvl1pPr>
              <a:defRPr>
                <a:solidFill>
                  <a:schemeClr val="tx1">
                    <a:lumMod val="65000"/>
                    <a:lumOff val="35000"/>
                  </a:schemeClr>
                </a:solidFill>
              </a:defRPr>
            </a:lvl1pPr>
          </a:lstStyle>
          <a:p>
            <a:fld id="{47A9008A-481B-4F65-A514-1AA65EA0FD53}" type="slidenum">
              <a:rPr lang="en-US" smtClean="0"/>
              <a:pPr/>
              <a:t>‹#›</a:t>
            </a:fld>
            <a:endParaRPr lang="en-US" dirty="0"/>
          </a:p>
        </p:txBody>
      </p:sp>
      <p:sp>
        <p:nvSpPr>
          <p:cNvPr id="10" name="TextBox 9" descr="CONFIDENTIAL_TAG_0xFFEE"/>
          <p:cNvSpPr txBox="1"/>
          <p:nvPr userDrawn="1"/>
        </p:nvSpPr>
        <p:spPr>
          <a:xfrm>
            <a:off x="544513" y="180000"/>
            <a:ext cx="4752265" cy="169277"/>
          </a:xfrm>
          <a:prstGeom prst="rect">
            <a:avLst/>
          </a:prstGeom>
          <a:noFill/>
          <a:effectLst>
            <a:glow>
              <a:srgbClr val="000000"/>
            </a:glow>
          </a:effectLst>
        </p:spPr>
        <p:txBody>
          <a:bodyPr vert="horz" wrap="square" lIns="0" tIns="0" rIns="0" bIns="4572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chemeClr val="accent1"/>
              </a:solidFill>
              <a:effectLst/>
              <a:uLnTx/>
              <a:uFillTx/>
              <a:latin typeface="+mn-lt"/>
            </a:endParaRPr>
          </a:p>
        </p:txBody>
      </p:sp>
    </p:spTree>
    <p:extLst>
      <p:ext uri="{BB962C8B-B14F-4D97-AF65-F5344CB8AC3E}">
        <p14:creationId xmlns:p14="http://schemas.microsoft.com/office/powerpoint/2010/main" val="4261962239"/>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vmlDrawing" Target="../drawings/vmlDrawing1.v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17"/>
            </p:custDataLst>
            <p:extLst>
              <p:ext uri="{D42A27DB-BD31-4B8C-83A1-F6EECF244321}">
                <p14:modId xmlns:p14="http://schemas.microsoft.com/office/powerpoint/2010/main" val="53753487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4" name="think-cell Slide" r:id="rId18" imgW="270" imgH="270" progId="TCLayout.ActiveDocument.1">
                  <p:embed/>
                </p:oleObj>
              </mc:Choice>
              <mc:Fallback>
                <p:oleObj name="think-cell Slide" r:id="rId18" imgW="270" imgH="270" progId="TCLayout.ActiveDocument.1">
                  <p:embed/>
                  <p:pic>
                    <p:nvPicPr>
                      <p:cNvPr id="0" name=""/>
                      <p:cNvPicPr/>
                      <p:nvPr/>
                    </p:nvPicPr>
                    <p:blipFill>
                      <a:blip r:embed="rId19"/>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527050" y="595313"/>
            <a:ext cx="8074025" cy="963324"/>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526680" y="1610880"/>
            <a:ext cx="8074395" cy="4190824"/>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4" name="Date Placeholder 3"/>
          <p:cNvSpPr>
            <a:spLocks noGrp="1"/>
          </p:cNvSpPr>
          <p:nvPr>
            <p:ph type="dt" sz="half" idx="2"/>
          </p:nvPr>
        </p:nvSpPr>
        <p:spPr>
          <a:xfrm>
            <a:off x="5156200" y="6522651"/>
            <a:ext cx="2133600" cy="206236"/>
          </a:xfrm>
          <a:prstGeom prst="rect">
            <a:avLst/>
          </a:prstGeom>
        </p:spPr>
        <p:txBody>
          <a:bodyPr vert="horz" lIns="91440" tIns="45720" rIns="91440" bIns="45720" rtlCol="0" anchor="ctr"/>
          <a:lstStyle>
            <a:lvl1pPr algn="r">
              <a:defRPr sz="1000" b="0">
                <a:solidFill>
                  <a:schemeClr val="tx1">
                    <a:lumMod val="65000"/>
                    <a:lumOff val="35000"/>
                  </a:schemeClr>
                </a:solidFill>
              </a:defRPr>
            </a:lvl1pPr>
          </a:lstStyle>
          <a:p>
            <a:fld id="{62855670-0EC1-43D1-BFEA-8811FE1591B1}" type="datetime1">
              <a:rPr lang="en-US" smtClean="0"/>
              <a:pPr/>
              <a:t>12/6/2016</a:t>
            </a:fld>
            <a:endParaRPr lang="en-US" dirty="0"/>
          </a:p>
        </p:txBody>
      </p:sp>
      <p:sp>
        <p:nvSpPr>
          <p:cNvPr id="6" name="Slide Number Placeholder 5"/>
          <p:cNvSpPr>
            <a:spLocks noGrp="1"/>
          </p:cNvSpPr>
          <p:nvPr>
            <p:ph type="sldNum" sz="quarter" idx="4"/>
          </p:nvPr>
        </p:nvSpPr>
        <p:spPr>
          <a:xfrm>
            <a:off x="228600" y="6522651"/>
            <a:ext cx="558799" cy="206236"/>
          </a:xfrm>
          <a:prstGeom prst="rect">
            <a:avLst/>
          </a:prstGeom>
        </p:spPr>
        <p:txBody>
          <a:bodyPr vert="horz" lIns="91440" tIns="45720" rIns="91440" bIns="45720" rtlCol="0" anchor="ctr"/>
          <a:lstStyle>
            <a:lvl1pPr algn="r">
              <a:defRPr sz="1000" b="0">
                <a:solidFill>
                  <a:schemeClr val="tx1">
                    <a:lumMod val="65000"/>
                    <a:lumOff val="35000"/>
                  </a:schemeClr>
                </a:solidFill>
              </a:defRPr>
            </a:lvl1pPr>
          </a:lstStyle>
          <a:p>
            <a:fld id="{47A9008A-481B-4F65-A514-1AA65EA0FD53}" type="slidenum">
              <a:rPr lang="en-US" smtClean="0"/>
              <a:pPr/>
              <a:t>‹#›</a:t>
            </a:fld>
            <a:endParaRPr lang="en-US" dirty="0"/>
          </a:p>
        </p:txBody>
      </p:sp>
      <p:pic>
        <p:nvPicPr>
          <p:cNvPr id="7" name="Picture 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666892" y="6437824"/>
            <a:ext cx="1082083" cy="292387"/>
          </a:xfrm>
          <a:prstGeom prst="rect">
            <a:avLst/>
          </a:prstGeom>
        </p:spPr>
      </p:pic>
      <p:sp>
        <p:nvSpPr>
          <p:cNvPr id="9" name="Rectangle 8"/>
          <p:cNvSpPr/>
          <p:nvPr/>
        </p:nvSpPr>
        <p:spPr bwMode="gray">
          <a:xfrm>
            <a:off x="0" y="6156375"/>
            <a:ext cx="9144000" cy="1608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bwMode="gray">
          <a:xfrm>
            <a:off x="0" y="6090011"/>
            <a:ext cx="9144000" cy="160865"/>
          </a:xfrm>
          <a:prstGeom prst="rect">
            <a:avLst/>
          </a:prstGeom>
          <a:solidFill>
            <a:schemeClr val="tx1">
              <a:lumMod val="85000"/>
              <a:lumOff val="15000"/>
              <a:alpha val="6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ooter Placeholder 4"/>
          <p:cNvSpPr>
            <a:spLocks noGrp="1"/>
          </p:cNvSpPr>
          <p:nvPr>
            <p:ph type="ftr" sz="quarter" idx="3"/>
          </p:nvPr>
        </p:nvSpPr>
        <p:spPr>
          <a:xfrm>
            <a:off x="855133" y="6522651"/>
            <a:ext cx="4221691" cy="196711"/>
          </a:xfrm>
          <a:prstGeom prst="rect">
            <a:avLst/>
          </a:prstGeom>
        </p:spPr>
        <p:txBody>
          <a:bodyPr vert="horz" lIns="91440" tIns="45720" rIns="91440" bIns="45720" rtlCol="0" anchor="ctr"/>
          <a:lstStyle>
            <a:lvl1pPr algn="l">
              <a:defRPr sz="1000" b="0">
                <a:solidFill>
                  <a:schemeClr val="tx1">
                    <a:lumMod val="65000"/>
                    <a:lumOff val="35000"/>
                  </a:schemeClr>
                </a:solidFill>
              </a:defRPr>
            </a:lvl1pPr>
          </a:lstStyle>
          <a:p>
            <a:r>
              <a:rPr lang="en-US" dirty="0"/>
              <a:t>Dec. 8, 2016</a:t>
            </a:r>
          </a:p>
        </p:txBody>
      </p:sp>
    </p:spTree>
    <p:extLst>
      <p:ext uri="{BB962C8B-B14F-4D97-AF65-F5344CB8AC3E}">
        <p14:creationId xmlns:p14="http://schemas.microsoft.com/office/powerpoint/2010/main" val="285779942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704" r:id="rId3"/>
    <p:sldLayoutId id="2147483685" r:id="rId4"/>
    <p:sldLayoutId id="2147483686" r:id="rId5"/>
    <p:sldLayoutId id="2147483687" r:id="rId6"/>
    <p:sldLayoutId id="2147483688" r:id="rId7"/>
    <p:sldLayoutId id="2147483699" r:id="rId8"/>
    <p:sldLayoutId id="2147483705" r:id="rId9"/>
    <p:sldLayoutId id="2147483700" r:id="rId10"/>
    <p:sldLayoutId id="2147483701" r:id="rId11"/>
    <p:sldLayoutId id="2147483718" r:id="rId12"/>
    <p:sldLayoutId id="2147483702" r:id="rId13"/>
    <p:sldLayoutId id="2147483703" r:id="rId14"/>
  </p:sldLayoutIdLst>
  <p:hf hdr="0" dt="0"/>
  <p:txStyles>
    <p:titleStyle>
      <a:lvl1pPr algn="l" defTabSz="914400" rtl="0" eaLnBrk="1" latinLnBrk="0" hangingPunct="1">
        <a:lnSpc>
          <a:spcPct val="85000"/>
        </a:lnSpc>
        <a:spcBef>
          <a:spcPct val="0"/>
        </a:spcBef>
        <a:buNone/>
        <a:defRPr sz="4000" b="1" kern="1200">
          <a:solidFill>
            <a:schemeClr val="accent1"/>
          </a:solidFill>
          <a:latin typeface="+mj-lt"/>
          <a:ea typeface="+mj-ea"/>
          <a:cs typeface="+mj-cs"/>
        </a:defRPr>
      </a:lvl1pPr>
    </p:titleStyle>
    <p:bodyStyle>
      <a:lvl1pPr marL="228600" indent="-228600" algn="l" defTabSz="914400" rtl="0" eaLnBrk="1" latinLnBrk="0" hangingPunct="1">
        <a:spcBef>
          <a:spcPts val="600"/>
        </a:spcBef>
        <a:spcAft>
          <a:spcPts val="500"/>
        </a:spcAft>
        <a:buClr>
          <a:schemeClr val="accent1"/>
        </a:buClr>
        <a:buSzPct val="115000"/>
        <a:buFont typeface="Arial" pitchFamily="34" charset="0"/>
        <a:buChar char="•"/>
        <a:defRPr sz="2400" kern="1200">
          <a:solidFill>
            <a:schemeClr val="accent6"/>
          </a:solidFill>
          <a:latin typeface="+mn-lt"/>
          <a:ea typeface="+mn-ea"/>
          <a:cs typeface="+mn-cs"/>
        </a:defRPr>
      </a:lvl1pPr>
      <a:lvl2pPr marL="457200" indent="-169863" algn="l" defTabSz="914400" rtl="0" eaLnBrk="1" latinLnBrk="0" hangingPunct="1">
        <a:spcBef>
          <a:spcPts val="600"/>
        </a:spcBef>
        <a:spcAft>
          <a:spcPts val="500"/>
        </a:spcAft>
        <a:buClr>
          <a:schemeClr val="accent1"/>
        </a:buClr>
        <a:buSzPct val="85000"/>
        <a:buFont typeface="Wingdings" pitchFamily="2" charset="2"/>
        <a:buChar char="§"/>
        <a:defRPr sz="2000" kern="1200">
          <a:solidFill>
            <a:schemeClr val="accent6"/>
          </a:solidFill>
          <a:latin typeface="+mn-lt"/>
          <a:ea typeface="+mn-ea"/>
          <a:cs typeface="+mn-cs"/>
        </a:defRPr>
      </a:lvl2pPr>
      <a:lvl3pPr marL="744538" indent="-228600" algn="l" defTabSz="914400" rtl="0" eaLnBrk="1" latinLnBrk="0" hangingPunct="1">
        <a:spcBef>
          <a:spcPts val="600"/>
        </a:spcBef>
        <a:spcAft>
          <a:spcPts val="500"/>
        </a:spcAft>
        <a:buClr>
          <a:schemeClr val="accent1"/>
        </a:buClr>
        <a:buFont typeface="Arial" pitchFamily="34" charset="0"/>
        <a:buChar char="−"/>
        <a:tabLst/>
        <a:defRPr sz="1800" kern="1200">
          <a:solidFill>
            <a:schemeClr val="accent6"/>
          </a:solidFill>
          <a:latin typeface="+mn-lt"/>
          <a:ea typeface="+mn-ea"/>
          <a:cs typeface="+mn-cs"/>
        </a:defRPr>
      </a:lvl3pPr>
      <a:lvl4pPr marL="914400" indent="-171450" algn="l" defTabSz="914400" rtl="0" eaLnBrk="1" latinLnBrk="0" hangingPunct="1">
        <a:spcBef>
          <a:spcPts val="600"/>
        </a:spcBef>
        <a:spcAft>
          <a:spcPts val="500"/>
        </a:spcAft>
        <a:buClr>
          <a:schemeClr val="accent1"/>
        </a:buClr>
        <a:buFont typeface="Arial" pitchFamily="34" charset="0"/>
        <a:buChar char="-"/>
        <a:defRPr sz="1600" kern="1200">
          <a:solidFill>
            <a:schemeClr val="accent6"/>
          </a:solidFill>
          <a:latin typeface="+mn-lt"/>
          <a:ea typeface="+mn-ea"/>
          <a:cs typeface="+mn-cs"/>
        </a:defRPr>
      </a:lvl4pPr>
      <a:lvl5pPr marL="1201738" indent="-228600" algn="l" defTabSz="914400" rtl="0" eaLnBrk="1" latinLnBrk="0" hangingPunct="1">
        <a:spcBef>
          <a:spcPts val="600"/>
        </a:spcBef>
        <a:spcAft>
          <a:spcPts val="500"/>
        </a:spcAft>
        <a:buClr>
          <a:schemeClr val="accent1"/>
        </a:buClr>
        <a:buFont typeface="Wingdings" pitchFamily="2" charset="2"/>
        <a:buChar char="§"/>
        <a:defRPr sz="16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jpeg"/><Relationship Id="rId3" Type="http://schemas.openxmlformats.org/officeDocument/2006/relationships/image" Target="../media/image6.png"/><Relationship Id="rId7" Type="http://schemas.openxmlformats.org/officeDocument/2006/relationships/image" Target="../media/image10.jpg"/><Relationship Id="rId12"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9.xml"/><Relationship Id="rId6" Type="http://schemas.openxmlformats.org/officeDocument/2006/relationships/image" Target="../media/image9.jpe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jpe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mailto:sheehanm@battelle.org"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mailto:Geppertj@battelle.org"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Dec. 6, 2016</a:t>
            </a:r>
          </a:p>
        </p:txBody>
      </p:sp>
      <p:sp>
        <p:nvSpPr>
          <p:cNvPr id="3" name="Slide Number Placeholder 2"/>
          <p:cNvSpPr>
            <a:spLocks noGrp="1"/>
          </p:cNvSpPr>
          <p:nvPr>
            <p:ph type="sldNum" sz="quarter" idx="4"/>
          </p:nvPr>
        </p:nvSpPr>
        <p:spPr/>
        <p:txBody>
          <a:bodyPr/>
          <a:lstStyle/>
          <a:p>
            <a:fld id="{47A9008A-481B-4F65-A514-1AA65EA0FD53}" type="slidenum">
              <a:rPr lang="en-US" smtClean="0"/>
              <a:pPr/>
              <a:t>1</a:t>
            </a:fld>
            <a:endParaRPr lang="en-US" dirty="0"/>
          </a:p>
        </p:txBody>
      </p:sp>
      <p:sp>
        <p:nvSpPr>
          <p:cNvPr id="8" name="Subtitle 7" descr="&lt;SUBTITLE&gt;{48.91677,634.3749,353.6666,42.87512}"/>
          <p:cNvSpPr>
            <a:spLocks noGrp="1"/>
          </p:cNvSpPr>
          <p:nvPr>
            <p:ph type="subTitle" idx="1"/>
          </p:nvPr>
        </p:nvSpPr>
        <p:spPr>
          <a:xfrm>
            <a:off x="-209725" y="4101245"/>
            <a:ext cx="9039225" cy="621243"/>
          </a:xfrm>
        </p:spPr>
        <p:txBody>
          <a:bodyPr/>
          <a:lstStyle/>
          <a:p>
            <a:pPr indent="0"/>
            <a:r>
              <a:rPr lang="en-US" sz="1800" dirty="0"/>
              <a:t>An objective review for the feasibility of a regional psychiatric emergency facility</a:t>
            </a:r>
          </a:p>
        </p:txBody>
      </p:sp>
      <p:sp>
        <p:nvSpPr>
          <p:cNvPr id="9" name="Text Placeholder 8" descr="&lt;COMPANY_NAME&gt;{177,257.7743,36,42.87496}"/>
          <p:cNvSpPr>
            <a:spLocks noGrp="1"/>
          </p:cNvSpPr>
          <p:nvPr>
            <p:ph type="body" sz="quarter" idx="10"/>
          </p:nvPr>
        </p:nvSpPr>
        <p:spPr>
          <a:xfrm>
            <a:off x="228600" y="180975"/>
            <a:ext cx="3273733" cy="2247900"/>
          </a:xfrm>
        </p:spPr>
        <p:txBody>
          <a:bodyPr/>
          <a:lstStyle/>
          <a:p>
            <a:r>
              <a:rPr lang="en-US" dirty="0"/>
              <a:t>Jeffrey Geppert</a:t>
            </a:r>
          </a:p>
          <a:p>
            <a:r>
              <a:rPr lang="en-US" dirty="0"/>
              <a:t>Senior Research Leader</a:t>
            </a:r>
          </a:p>
          <a:p>
            <a:r>
              <a:rPr lang="en-US" dirty="0"/>
              <a:t>Advanced Analytics and Health Research</a:t>
            </a:r>
          </a:p>
          <a:p>
            <a:endParaRPr lang="en-US" dirty="0"/>
          </a:p>
          <a:p>
            <a:r>
              <a:rPr lang="en-US" dirty="0"/>
              <a:t>Mary Sheehan</a:t>
            </a:r>
          </a:p>
          <a:p>
            <a:r>
              <a:rPr lang="en-US" dirty="0"/>
              <a:t>Research Scientist</a:t>
            </a:r>
          </a:p>
          <a:p>
            <a:r>
              <a:rPr lang="en-US" dirty="0"/>
              <a:t>Advanced Analytics and Health Research</a:t>
            </a:r>
          </a:p>
        </p:txBody>
      </p:sp>
      <p:sp>
        <p:nvSpPr>
          <p:cNvPr id="7" name="Title 6" descr="&lt;TITLE&gt;{122.6817,634.3749,227.5001,42.87512}"/>
          <p:cNvSpPr>
            <a:spLocks noGrp="1"/>
          </p:cNvSpPr>
          <p:nvPr>
            <p:ph type="ctrTitle"/>
          </p:nvPr>
        </p:nvSpPr>
        <p:spPr>
          <a:xfrm>
            <a:off x="114301" y="2908301"/>
            <a:ext cx="8924924" cy="1177138"/>
          </a:xfrm>
        </p:spPr>
        <p:txBody>
          <a:bodyPr/>
          <a:lstStyle/>
          <a:p>
            <a:r>
              <a:rPr lang="en-US" sz="3200" dirty="0"/>
              <a:t>Comprehensive, Collaborative System of Crisis and Emergency Care</a:t>
            </a:r>
          </a:p>
        </p:txBody>
      </p:sp>
    </p:spTree>
    <p:extLst>
      <p:ext uri="{BB962C8B-B14F-4D97-AF65-F5344CB8AC3E}">
        <p14:creationId xmlns:p14="http://schemas.microsoft.com/office/powerpoint/2010/main" val="30573778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itle 35"/>
          <p:cNvSpPr>
            <a:spLocks noGrp="1"/>
          </p:cNvSpPr>
          <p:nvPr>
            <p:ph type="title"/>
          </p:nvPr>
        </p:nvSpPr>
        <p:spPr/>
        <p:txBody>
          <a:bodyPr>
            <a:normAutofit/>
          </a:bodyPr>
          <a:lstStyle/>
          <a:p>
            <a:r>
              <a:rPr lang="en-US" dirty="0"/>
              <a:t>Existing Models of Care</a:t>
            </a:r>
          </a:p>
        </p:txBody>
      </p:sp>
      <p:sp>
        <p:nvSpPr>
          <p:cNvPr id="37" name="Text Placeholder 36"/>
          <p:cNvSpPr>
            <a:spLocks noGrp="1"/>
          </p:cNvSpPr>
          <p:nvPr>
            <p:ph type="body" idx="1"/>
          </p:nvPr>
        </p:nvSpPr>
        <p:spPr/>
        <p:txBody>
          <a:bodyPr/>
          <a:lstStyle/>
          <a:p>
            <a:r>
              <a:rPr lang="en-US" dirty="0"/>
              <a:t>Alameda, CA</a:t>
            </a:r>
          </a:p>
        </p:txBody>
      </p:sp>
      <p:sp>
        <p:nvSpPr>
          <p:cNvPr id="38" name="Content Placeholder 37"/>
          <p:cNvSpPr>
            <a:spLocks noGrp="1"/>
          </p:cNvSpPr>
          <p:nvPr>
            <p:ph sz="half" idx="2"/>
          </p:nvPr>
        </p:nvSpPr>
        <p:spPr/>
        <p:txBody>
          <a:bodyPr/>
          <a:lstStyle/>
          <a:p>
            <a:r>
              <a:rPr lang="en-US" dirty="0"/>
              <a:t>John George Hospital (JGH)</a:t>
            </a:r>
          </a:p>
        </p:txBody>
      </p:sp>
      <p:sp>
        <p:nvSpPr>
          <p:cNvPr id="39" name="Text Placeholder 38"/>
          <p:cNvSpPr>
            <a:spLocks noGrp="1"/>
          </p:cNvSpPr>
          <p:nvPr>
            <p:ph type="body" sz="quarter" idx="3"/>
          </p:nvPr>
        </p:nvSpPr>
        <p:spPr/>
        <p:txBody>
          <a:bodyPr/>
          <a:lstStyle/>
          <a:p>
            <a:r>
              <a:rPr lang="en-US" dirty="0"/>
              <a:t>Portland, OR</a:t>
            </a:r>
          </a:p>
        </p:txBody>
      </p:sp>
      <p:sp>
        <p:nvSpPr>
          <p:cNvPr id="40" name="Content Placeholder 39"/>
          <p:cNvSpPr>
            <a:spLocks noGrp="1"/>
          </p:cNvSpPr>
          <p:nvPr>
            <p:ph sz="quarter" idx="4"/>
          </p:nvPr>
        </p:nvSpPr>
        <p:spPr/>
        <p:txBody>
          <a:bodyPr/>
          <a:lstStyle/>
          <a:p>
            <a:r>
              <a:rPr lang="en-US" dirty="0"/>
              <a:t>Unity Center</a:t>
            </a:r>
          </a:p>
        </p:txBody>
      </p:sp>
      <p:sp>
        <p:nvSpPr>
          <p:cNvPr id="7" name="Footer Placeholder 6"/>
          <p:cNvSpPr>
            <a:spLocks noGrp="1"/>
          </p:cNvSpPr>
          <p:nvPr>
            <p:ph type="ftr" sz="quarter" idx="11"/>
          </p:nvPr>
        </p:nvSpPr>
        <p:spPr/>
        <p:txBody>
          <a:bodyPr/>
          <a:lstStyle/>
          <a:p>
            <a:r>
              <a:rPr lang="en-US" dirty="0"/>
              <a:t>Dec. 6, 2016</a:t>
            </a:r>
          </a:p>
        </p:txBody>
      </p:sp>
      <p:sp>
        <p:nvSpPr>
          <p:cNvPr id="8" name="Slide Number Placeholder 7"/>
          <p:cNvSpPr>
            <a:spLocks noGrp="1"/>
          </p:cNvSpPr>
          <p:nvPr>
            <p:ph type="sldNum" sz="quarter" idx="12"/>
          </p:nvPr>
        </p:nvSpPr>
        <p:spPr/>
        <p:txBody>
          <a:bodyPr/>
          <a:lstStyle/>
          <a:p>
            <a:fld id="{47A9008A-481B-4F65-A514-1AA65EA0FD53}" type="slidenum">
              <a:rPr lang="en-US" smtClean="0"/>
              <a:pPr/>
              <a:t>10</a:t>
            </a:fld>
            <a:endParaRPr lang="en-US" dirty="0"/>
          </a:p>
        </p:txBody>
      </p:sp>
      <p:sp>
        <p:nvSpPr>
          <p:cNvPr id="13" name="Content Placeholder 44"/>
          <p:cNvSpPr txBox="1">
            <a:spLocks/>
          </p:cNvSpPr>
          <p:nvPr/>
        </p:nvSpPr>
        <p:spPr>
          <a:xfrm>
            <a:off x="544514" y="2414092"/>
            <a:ext cx="3857625" cy="3295592"/>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500"/>
              </a:spcAft>
              <a:buClr>
                <a:schemeClr val="accent1"/>
              </a:buClr>
              <a:buSzPct val="115000"/>
              <a:buFont typeface="Arial" pitchFamily="34" charset="0"/>
              <a:buNone/>
              <a:defRPr sz="1800" kern="1200">
                <a:solidFill>
                  <a:schemeClr val="accent6"/>
                </a:solidFill>
                <a:latin typeface="+mn-lt"/>
                <a:ea typeface="+mn-ea"/>
                <a:cs typeface="+mn-cs"/>
              </a:defRPr>
            </a:lvl1pPr>
            <a:lvl2pPr marL="457200" indent="-169863" algn="l" defTabSz="914400" rtl="0" eaLnBrk="1" latinLnBrk="0" hangingPunct="1">
              <a:spcBef>
                <a:spcPts val="600"/>
              </a:spcBef>
              <a:spcAft>
                <a:spcPts val="500"/>
              </a:spcAft>
              <a:buClr>
                <a:schemeClr val="accent1"/>
              </a:buClr>
              <a:buSzPct val="85000"/>
              <a:buFont typeface="Wingdings" pitchFamily="2" charset="2"/>
              <a:buChar char="§"/>
              <a:defRPr sz="1800" kern="1200">
                <a:solidFill>
                  <a:schemeClr val="accent6"/>
                </a:solidFill>
                <a:latin typeface="+mn-lt"/>
                <a:ea typeface="+mn-ea"/>
                <a:cs typeface="+mn-cs"/>
              </a:defRPr>
            </a:lvl2pPr>
            <a:lvl3pPr marL="744538" indent="-228600" algn="l" defTabSz="914400" rtl="0" eaLnBrk="1" latinLnBrk="0" hangingPunct="1">
              <a:spcBef>
                <a:spcPts val="600"/>
              </a:spcBef>
              <a:spcAft>
                <a:spcPts val="500"/>
              </a:spcAft>
              <a:buClr>
                <a:schemeClr val="accent1"/>
              </a:buClr>
              <a:buFont typeface="Arial" pitchFamily="34" charset="0"/>
              <a:buChar char="−"/>
              <a:tabLst/>
              <a:defRPr sz="1600" kern="1200">
                <a:solidFill>
                  <a:schemeClr val="accent6"/>
                </a:solidFill>
                <a:latin typeface="+mn-lt"/>
                <a:ea typeface="+mn-ea"/>
                <a:cs typeface="+mn-cs"/>
              </a:defRPr>
            </a:lvl3pPr>
            <a:lvl4pPr marL="914400" indent="-171450" algn="l" defTabSz="914400" rtl="0" eaLnBrk="1" latinLnBrk="0" hangingPunct="1">
              <a:spcBef>
                <a:spcPts val="600"/>
              </a:spcBef>
              <a:spcAft>
                <a:spcPts val="500"/>
              </a:spcAft>
              <a:buClr>
                <a:schemeClr val="accent1"/>
              </a:buClr>
              <a:buFont typeface="Arial" pitchFamily="34" charset="0"/>
              <a:buChar char="-"/>
              <a:defRPr sz="1400" kern="1200">
                <a:solidFill>
                  <a:schemeClr val="accent6"/>
                </a:solidFill>
                <a:latin typeface="+mn-lt"/>
                <a:ea typeface="+mn-ea"/>
                <a:cs typeface="+mn-cs"/>
              </a:defRPr>
            </a:lvl4pPr>
            <a:lvl5pPr marL="1201738" indent="-228600" algn="l" defTabSz="914400" rtl="0" eaLnBrk="1" latinLnBrk="0" hangingPunct="1">
              <a:spcBef>
                <a:spcPts val="600"/>
              </a:spcBef>
              <a:spcAft>
                <a:spcPts val="500"/>
              </a:spcAft>
              <a:buClr>
                <a:schemeClr val="accent1"/>
              </a:buClr>
              <a:buFont typeface="Wingdings" pitchFamily="2" charset="2"/>
              <a:buChar char="§"/>
              <a:defRPr sz="14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228600" lvl="1" indent="-228600">
              <a:buSzPct val="115000"/>
              <a:buFont typeface="Arial" pitchFamily="34" charset="0"/>
              <a:buChar char="•"/>
            </a:pPr>
            <a:r>
              <a:rPr lang="en-US" dirty="0"/>
              <a:t>Dedicated psychiatric hospital that accepts all transfers for emergency stabilization</a:t>
            </a:r>
          </a:p>
          <a:p>
            <a:pPr marL="228600" lvl="1" indent="-228600">
              <a:buSzPct val="115000"/>
              <a:buFont typeface="Arial" pitchFamily="34" charset="0"/>
              <a:buChar char="•"/>
            </a:pPr>
            <a:r>
              <a:rPr lang="en-US" dirty="0"/>
              <a:t>Goals are to provide timely, emergent care and avoid hospitalization when possible</a:t>
            </a:r>
          </a:p>
          <a:p>
            <a:pPr marL="228600" lvl="1" indent="-228600">
              <a:buSzPct val="115000"/>
              <a:buFont typeface="Arial" pitchFamily="34" charset="0"/>
              <a:buChar char="•"/>
            </a:pPr>
            <a:r>
              <a:rPr lang="en-US" dirty="0"/>
              <a:t>Specific billing code established</a:t>
            </a:r>
          </a:p>
          <a:p>
            <a:pPr marL="228600" lvl="1" indent="-228600">
              <a:buSzPct val="115000"/>
              <a:buFont typeface="Arial" pitchFamily="34" charset="0"/>
              <a:buChar char="•"/>
            </a:pPr>
            <a:r>
              <a:rPr lang="en-US" b="1" i="1" dirty="0"/>
              <a:t>Outcomes: </a:t>
            </a:r>
            <a:r>
              <a:rPr lang="en-US" dirty="0"/>
              <a:t>transferred to JGH within 2 hours of ED admission, 75% discharged home or to community-based program</a:t>
            </a:r>
          </a:p>
        </p:txBody>
      </p:sp>
      <p:sp>
        <p:nvSpPr>
          <p:cNvPr id="16" name="Content Placeholder 44"/>
          <p:cNvSpPr txBox="1">
            <a:spLocks/>
          </p:cNvSpPr>
          <p:nvPr/>
        </p:nvSpPr>
        <p:spPr>
          <a:xfrm>
            <a:off x="4743450" y="2414092"/>
            <a:ext cx="3857625" cy="3295592"/>
          </a:xfrm>
          <a:prstGeom prst="rect">
            <a:avLst/>
          </a:prstGeom>
        </p:spPr>
        <p:txBody>
          <a:bodyPr vert="horz" lIns="0" tIns="0" rIns="0" bIns="0" rtlCol="0" anchor="t" anchorCtr="0">
            <a:noAutofit/>
          </a:bodyPr>
          <a:lstStyle>
            <a:lvl1pPr marL="0" indent="0" algn="l" defTabSz="914400" rtl="0" eaLnBrk="1" latinLnBrk="0" hangingPunct="1">
              <a:spcBef>
                <a:spcPts val="600"/>
              </a:spcBef>
              <a:spcAft>
                <a:spcPts val="500"/>
              </a:spcAft>
              <a:buClr>
                <a:schemeClr val="accent1"/>
              </a:buClr>
              <a:buSzPct val="115000"/>
              <a:buFont typeface="Arial" pitchFamily="34" charset="0"/>
              <a:buNone/>
              <a:defRPr sz="1800" kern="1200">
                <a:solidFill>
                  <a:schemeClr val="accent6"/>
                </a:solidFill>
                <a:latin typeface="+mn-lt"/>
                <a:ea typeface="+mn-ea"/>
                <a:cs typeface="+mn-cs"/>
              </a:defRPr>
            </a:lvl1pPr>
            <a:lvl2pPr marL="457200" indent="-169863" algn="l" defTabSz="914400" rtl="0" eaLnBrk="1" latinLnBrk="0" hangingPunct="1">
              <a:spcBef>
                <a:spcPts val="600"/>
              </a:spcBef>
              <a:spcAft>
                <a:spcPts val="500"/>
              </a:spcAft>
              <a:buClr>
                <a:schemeClr val="accent1"/>
              </a:buClr>
              <a:buSzPct val="85000"/>
              <a:buFont typeface="Wingdings" pitchFamily="2" charset="2"/>
              <a:buChar char="§"/>
              <a:defRPr sz="1800" kern="1200">
                <a:solidFill>
                  <a:schemeClr val="accent6"/>
                </a:solidFill>
                <a:latin typeface="+mn-lt"/>
                <a:ea typeface="+mn-ea"/>
                <a:cs typeface="+mn-cs"/>
              </a:defRPr>
            </a:lvl2pPr>
            <a:lvl3pPr marL="744538" indent="-228600" algn="l" defTabSz="914400" rtl="0" eaLnBrk="1" latinLnBrk="0" hangingPunct="1">
              <a:spcBef>
                <a:spcPts val="600"/>
              </a:spcBef>
              <a:spcAft>
                <a:spcPts val="500"/>
              </a:spcAft>
              <a:buClr>
                <a:schemeClr val="accent1"/>
              </a:buClr>
              <a:buFont typeface="Arial" pitchFamily="34" charset="0"/>
              <a:buChar char="−"/>
              <a:tabLst/>
              <a:defRPr sz="1600" kern="1200">
                <a:solidFill>
                  <a:schemeClr val="accent6"/>
                </a:solidFill>
                <a:latin typeface="+mn-lt"/>
                <a:ea typeface="+mn-ea"/>
                <a:cs typeface="+mn-cs"/>
              </a:defRPr>
            </a:lvl3pPr>
            <a:lvl4pPr marL="914400" indent="-171450" algn="l" defTabSz="914400" rtl="0" eaLnBrk="1" latinLnBrk="0" hangingPunct="1">
              <a:spcBef>
                <a:spcPts val="600"/>
              </a:spcBef>
              <a:spcAft>
                <a:spcPts val="500"/>
              </a:spcAft>
              <a:buClr>
                <a:schemeClr val="accent1"/>
              </a:buClr>
              <a:buFont typeface="Arial" pitchFamily="34" charset="0"/>
              <a:buChar char="-"/>
              <a:defRPr sz="1400" kern="1200">
                <a:solidFill>
                  <a:schemeClr val="accent6"/>
                </a:solidFill>
                <a:latin typeface="+mn-lt"/>
                <a:ea typeface="+mn-ea"/>
                <a:cs typeface="+mn-cs"/>
              </a:defRPr>
            </a:lvl4pPr>
            <a:lvl5pPr marL="1201738" indent="-228600" algn="l" defTabSz="914400" rtl="0" eaLnBrk="1" latinLnBrk="0" hangingPunct="1">
              <a:spcBef>
                <a:spcPts val="600"/>
              </a:spcBef>
              <a:spcAft>
                <a:spcPts val="500"/>
              </a:spcAft>
              <a:buClr>
                <a:schemeClr val="accent1"/>
              </a:buClr>
              <a:buFont typeface="Wingdings" pitchFamily="2" charset="2"/>
              <a:buChar char="§"/>
              <a:defRPr sz="14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228600" lvl="1" indent="-228600">
              <a:buSzPct val="115000"/>
              <a:buFont typeface="Arial" pitchFamily="34" charset="0"/>
              <a:buChar char="•"/>
            </a:pPr>
            <a:r>
              <a:rPr lang="en-US" dirty="0"/>
              <a:t>Scheduled to open in 2017</a:t>
            </a:r>
          </a:p>
          <a:p>
            <a:pPr marL="228600" lvl="1" indent="-228600">
              <a:buSzPct val="115000"/>
              <a:buFont typeface="Arial" pitchFamily="34" charset="0"/>
              <a:buChar char="•"/>
            </a:pPr>
            <a:r>
              <a:rPr lang="en-US" dirty="0"/>
              <a:t>Initiative to address issues like overcrowding, long waits, a lack of social workers, and few adequate referrals to long-term treatment</a:t>
            </a:r>
          </a:p>
          <a:p>
            <a:pPr marL="228600" lvl="1" indent="-228600">
              <a:buSzPct val="115000"/>
              <a:buFont typeface="Arial" pitchFamily="34" charset="0"/>
              <a:buChar char="•"/>
            </a:pPr>
            <a:r>
              <a:rPr lang="en-US" dirty="0"/>
              <a:t>Effort between 4 major health systems</a:t>
            </a:r>
          </a:p>
          <a:p>
            <a:pPr marL="228600" lvl="1" indent="-228600">
              <a:buSzPct val="115000"/>
              <a:buFont typeface="Arial" pitchFamily="34" charset="0"/>
              <a:buChar char="•"/>
            </a:pPr>
            <a:r>
              <a:rPr lang="en-US" dirty="0"/>
              <a:t>Will offer crisis stabilization, medication, crisis counseling, family and peer support, and transition-of-care planning</a:t>
            </a:r>
          </a:p>
        </p:txBody>
      </p:sp>
    </p:spTree>
    <p:extLst>
      <p:ext uri="{BB962C8B-B14F-4D97-AF65-F5344CB8AC3E}">
        <p14:creationId xmlns:p14="http://schemas.microsoft.com/office/powerpoint/2010/main" val="1877944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18817" y="1204105"/>
            <a:ext cx="949985" cy="94998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03501" y="3212177"/>
            <a:ext cx="1130081" cy="846470"/>
          </a:xfrm>
          <a:prstGeom prst="rect">
            <a:avLst/>
          </a:prstGeom>
        </p:spPr>
      </p:pic>
      <p:sp>
        <p:nvSpPr>
          <p:cNvPr id="9" name="Flowchart: Connector 8"/>
          <p:cNvSpPr/>
          <p:nvPr/>
        </p:nvSpPr>
        <p:spPr bwMode="auto">
          <a:xfrm>
            <a:off x="3090157" y="2190044"/>
            <a:ext cx="3005844" cy="2641600"/>
          </a:xfrm>
          <a:prstGeom prst="flowChartConnector">
            <a:avLst/>
          </a:prstGeom>
          <a:noFill/>
          <a:ln w="12700" cap="flat" cmpd="sng" algn="ctr">
            <a:solidFill>
              <a:srgbClr val="40404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sp>
        <p:nvSpPr>
          <p:cNvPr id="28" name="Title 27"/>
          <p:cNvSpPr>
            <a:spLocks noGrp="1"/>
          </p:cNvSpPr>
          <p:nvPr>
            <p:ph type="title"/>
          </p:nvPr>
        </p:nvSpPr>
        <p:spPr/>
        <p:txBody>
          <a:bodyPr>
            <a:normAutofit/>
          </a:bodyPr>
          <a:lstStyle/>
          <a:p>
            <a:r>
              <a:rPr lang="en-US" dirty="0"/>
              <a:t>Contributing Factors</a:t>
            </a:r>
          </a:p>
        </p:txBody>
      </p:sp>
      <p:sp>
        <p:nvSpPr>
          <p:cNvPr id="7" name="Footer Placeholder 6"/>
          <p:cNvSpPr>
            <a:spLocks noGrp="1"/>
          </p:cNvSpPr>
          <p:nvPr>
            <p:ph type="ftr" sz="quarter" idx="11"/>
          </p:nvPr>
        </p:nvSpPr>
        <p:spPr/>
        <p:txBody>
          <a:bodyPr/>
          <a:lstStyle/>
          <a:p>
            <a:r>
              <a:rPr lang="en-US" dirty="0"/>
              <a:t>Dec. 6, 2016</a:t>
            </a:r>
          </a:p>
        </p:txBody>
      </p:sp>
      <p:sp>
        <p:nvSpPr>
          <p:cNvPr id="8" name="Slide Number Placeholder 7"/>
          <p:cNvSpPr>
            <a:spLocks noGrp="1"/>
          </p:cNvSpPr>
          <p:nvPr>
            <p:ph type="sldNum" sz="quarter" idx="12"/>
          </p:nvPr>
        </p:nvSpPr>
        <p:spPr/>
        <p:txBody>
          <a:bodyPr/>
          <a:lstStyle/>
          <a:p>
            <a:fld id="{47A9008A-481B-4F65-A514-1AA65EA0FD53}" type="slidenum">
              <a:rPr lang="en-US" smtClean="0"/>
              <a:pPr/>
              <a:t>11</a:t>
            </a:fld>
            <a:endParaRPr lang="en-US" dirty="0"/>
          </a:p>
        </p:txBody>
      </p:sp>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46311" y="2685874"/>
            <a:ext cx="1834092" cy="1474610"/>
          </a:xfrm>
          <a:prstGeom prst="rect">
            <a:avLst/>
          </a:prstGeom>
        </p:spPr>
      </p:pic>
      <p:sp>
        <p:nvSpPr>
          <p:cNvPr id="10" name="TextBox 9"/>
          <p:cNvSpPr txBox="1"/>
          <p:nvPr/>
        </p:nvSpPr>
        <p:spPr>
          <a:xfrm>
            <a:off x="2178104" y="1952474"/>
            <a:ext cx="1456267" cy="369332"/>
          </a:xfrm>
          <a:prstGeom prst="rect">
            <a:avLst/>
          </a:prstGeom>
          <a:noFill/>
        </p:spPr>
        <p:txBody>
          <a:bodyPr wrap="square" rtlCol="0">
            <a:spAutoFit/>
          </a:bodyPr>
          <a:lstStyle/>
          <a:p>
            <a:r>
              <a:rPr lang="en-US" dirty="0"/>
              <a:t>Patient Use</a:t>
            </a:r>
          </a:p>
        </p:txBody>
      </p:sp>
      <p:sp>
        <p:nvSpPr>
          <p:cNvPr id="16" name="TextBox 15"/>
          <p:cNvSpPr txBox="1"/>
          <p:nvPr/>
        </p:nvSpPr>
        <p:spPr>
          <a:xfrm>
            <a:off x="1015023" y="2774842"/>
            <a:ext cx="1989229" cy="369332"/>
          </a:xfrm>
          <a:prstGeom prst="rect">
            <a:avLst/>
          </a:prstGeom>
          <a:noFill/>
        </p:spPr>
        <p:txBody>
          <a:bodyPr wrap="square" rtlCol="0">
            <a:spAutoFit/>
          </a:bodyPr>
          <a:lstStyle/>
          <a:p>
            <a:r>
              <a:rPr lang="en-US" dirty="0"/>
              <a:t>Insurance Status</a:t>
            </a:r>
          </a:p>
        </p:txBody>
      </p:sp>
      <p:sp>
        <p:nvSpPr>
          <p:cNvPr id="17" name="TextBox 16"/>
          <p:cNvSpPr txBox="1"/>
          <p:nvPr/>
        </p:nvSpPr>
        <p:spPr>
          <a:xfrm>
            <a:off x="446925" y="3975346"/>
            <a:ext cx="2966772" cy="369332"/>
          </a:xfrm>
          <a:prstGeom prst="rect">
            <a:avLst/>
          </a:prstGeom>
          <a:noFill/>
        </p:spPr>
        <p:txBody>
          <a:bodyPr wrap="square" rtlCol="0">
            <a:spAutoFit/>
          </a:bodyPr>
          <a:lstStyle/>
          <a:p>
            <a:r>
              <a:rPr lang="en-US" dirty="0"/>
              <a:t>Emergency Responders</a:t>
            </a:r>
          </a:p>
        </p:txBody>
      </p:sp>
      <p:sp>
        <p:nvSpPr>
          <p:cNvPr id="18" name="TextBox 17"/>
          <p:cNvSpPr txBox="1"/>
          <p:nvPr/>
        </p:nvSpPr>
        <p:spPr>
          <a:xfrm>
            <a:off x="1856883" y="5175850"/>
            <a:ext cx="1795728" cy="369332"/>
          </a:xfrm>
          <a:prstGeom prst="rect">
            <a:avLst/>
          </a:prstGeom>
          <a:noFill/>
        </p:spPr>
        <p:txBody>
          <a:bodyPr wrap="square" rtlCol="0">
            <a:spAutoFit/>
          </a:bodyPr>
          <a:lstStyle/>
          <a:p>
            <a:r>
              <a:rPr lang="en-US" dirty="0"/>
              <a:t>Transportation</a:t>
            </a:r>
          </a:p>
        </p:txBody>
      </p:sp>
      <p:sp>
        <p:nvSpPr>
          <p:cNvPr id="19" name="TextBox 18"/>
          <p:cNvSpPr txBox="1"/>
          <p:nvPr/>
        </p:nvSpPr>
        <p:spPr>
          <a:xfrm>
            <a:off x="3864945" y="5492481"/>
            <a:ext cx="1456267" cy="369332"/>
          </a:xfrm>
          <a:prstGeom prst="rect">
            <a:avLst/>
          </a:prstGeom>
          <a:noFill/>
        </p:spPr>
        <p:txBody>
          <a:bodyPr wrap="square" rtlCol="0">
            <a:spAutoFit/>
          </a:bodyPr>
          <a:lstStyle/>
          <a:p>
            <a:r>
              <a:rPr lang="en-US" dirty="0"/>
              <a:t>City Policies</a:t>
            </a:r>
          </a:p>
        </p:txBody>
      </p:sp>
      <p:sp>
        <p:nvSpPr>
          <p:cNvPr id="20" name="TextBox 19"/>
          <p:cNvSpPr txBox="1"/>
          <p:nvPr/>
        </p:nvSpPr>
        <p:spPr>
          <a:xfrm>
            <a:off x="5631789" y="5173759"/>
            <a:ext cx="1456267" cy="369332"/>
          </a:xfrm>
          <a:prstGeom prst="rect">
            <a:avLst/>
          </a:prstGeom>
          <a:noFill/>
        </p:spPr>
        <p:txBody>
          <a:bodyPr wrap="square" rtlCol="0">
            <a:spAutoFit/>
          </a:bodyPr>
          <a:lstStyle/>
          <a:p>
            <a:r>
              <a:rPr lang="en-US" dirty="0"/>
              <a:t>Bed Counts</a:t>
            </a:r>
          </a:p>
        </p:txBody>
      </p:sp>
      <p:sp>
        <p:nvSpPr>
          <p:cNvPr id="21" name="TextBox 20"/>
          <p:cNvSpPr txBox="1"/>
          <p:nvPr/>
        </p:nvSpPr>
        <p:spPr>
          <a:xfrm>
            <a:off x="6409530" y="2774926"/>
            <a:ext cx="1456267" cy="369332"/>
          </a:xfrm>
          <a:prstGeom prst="rect">
            <a:avLst/>
          </a:prstGeom>
          <a:noFill/>
        </p:spPr>
        <p:txBody>
          <a:bodyPr wrap="square" rtlCol="0">
            <a:spAutoFit/>
          </a:bodyPr>
          <a:lstStyle/>
          <a:p>
            <a:r>
              <a:rPr lang="en-US" dirty="0"/>
              <a:t>Cost</a:t>
            </a:r>
          </a:p>
        </p:txBody>
      </p:sp>
      <p:sp>
        <p:nvSpPr>
          <p:cNvPr id="22" name="TextBox 21"/>
          <p:cNvSpPr txBox="1"/>
          <p:nvPr/>
        </p:nvSpPr>
        <p:spPr>
          <a:xfrm>
            <a:off x="6429283" y="3975346"/>
            <a:ext cx="1456267" cy="369332"/>
          </a:xfrm>
          <a:prstGeom prst="rect">
            <a:avLst/>
          </a:prstGeom>
          <a:noFill/>
        </p:spPr>
        <p:txBody>
          <a:bodyPr wrap="square" rtlCol="0">
            <a:spAutoFit/>
          </a:bodyPr>
          <a:lstStyle/>
          <a:p>
            <a:r>
              <a:rPr lang="en-US" dirty="0"/>
              <a:t>Staff</a:t>
            </a:r>
          </a:p>
        </p:txBody>
      </p:sp>
      <p:sp>
        <p:nvSpPr>
          <p:cNvPr id="23" name="TextBox 22"/>
          <p:cNvSpPr txBox="1"/>
          <p:nvPr/>
        </p:nvSpPr>
        <p:spPr>
          <a:xfrm>
            <a:off x="5396096" y="2018625"/>
            <a:ext cx="2761717" cy="369332"/>
          </a:xfrm>
          <a:prstGeom prst="rect">
            <a:avLst/>
          </a:prstGeom>
          <a:noFill/>
        </p:spPr>
        <p:txBody>
          <a:bodyPr wrap="square" rtlCol="0">
            <a:spAutoFit/>
          </a:bodyPr>
          <a:lstStyle/>
          <a:p>
            <a:r>
              <a:rPr lang="en-US" dirty="0"/>
              <a:t>Community Resources</a:t>
            </a:r>
          </a:p>
        </p:txBody>
      </p:sp>
      <p:sp>
        <p:nvSpPr>
          <p:cNvPr id="24" name="TextBox 23"/>
          <p:cNvSpPr txBox="1"/>
          <p:nvPr/>
        </p:nvSpPr>
        <p:spPr>
          <a:xfrm>
            <a:off x="4053218" y="1644184"/>
            <a:ext cx="1456267" cy="369332"/>
          </a:xfrm>
          <a:prstGeom prst="rect">
            <a:avLst/>
          </a:prstGeom>
          <a:noFill/>
        </p:spPr>
        <p:txBody>
          <a:bodyPr wrap="square" rtlCol="0">
            <a:spAutoFit/>
          </a:bodyPr>
          <a:lstStyle/>
          <a:p>
            <a:r>
              <a:rPr lang="en-US" dirty="0"/>
              <a:t>Training</a:t>
            </a:r>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81471" y="4523501"/>
            <a:ext cx="914399" cy="628649"/>
          </a:xfrm>
          <a:prstGeom prst="rect">
            <a:avLst/>
          </a:prstGeom>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19021" y="4440160"/>
            <a:ext cx="971594" cy="801565"/>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92973" y="3224343"/>
            <a:ext cx="540781" cy="708447"/>
          </a:xfrm>
          <a:prstGeom prst="rect">
            <a:avLst/>
          </a:prstGeom>
        </p:spPr>
      </p:pic>
      <p:pic>
        <p:nvPicPr>
          <p:cNvPr id="25" name="Picture 2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40092" y="3311083"/>
            <a:ext cx="662866" cy="574851"/>
          </a:xfrm>
          <a:prstGeom prst="rect">
            <a:avLst/>
          </a:prstGeom>
        </p:spPr>
      </p:pic>
      <p:pic>
        <p:nvPicPr>
          <p:cNvPr id="26"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81340" y="2352632"/>
            <a:ext cx="391231" cy="475066"/>
          </a:xfrm>
          <a:prstGeom prst="rect">
            <a:avLst/>
          </a:prstGeom>
        </p:spPr>
      </p:pic>
      <p:pic>
        <p:nvPicPr>
          <p:cNvPr id="27" name="Picture 2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247256" y="1201665"/>
            <a:ext cx="761834" cy="503098"/>
          </a:xfrm>
          <a:prstGeom prst="rect">
            <a:avLst/>
          </a:prstGeom>
        </p:spPr>
      </p:pic>
      <p:pic>
        <p:nvPicPr>
          <p:cNvPr id="33" name="Picture 3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35004" y="4929188"/>
            <a:ext cx="568089" cy="576740"/>
          </a:xfrm>
          <a:prstGeom prst="rect">
            <a:avLst/>
          </a:prstGeom>
        </p:spPr>
      </p:pic>
      <p:pic>
        <p:nvPicPr>
          <p:cNvPr id="34" name="Picture 3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32210" y="2285017"/>
            <a:ext cx="554854" cy="552388"/>
          </a:xfrm>
          <a:prstGeom prst="rect">
            <a:avLst/>
          </a:prstGeom>
        </p:spPr>
      </p:pic>
      <p:pic>
        <p:nvPicPr>
          <p:cNvPr id="35" name="Picture 3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190669" y="1249247"/>
            <a:ext cx="761712" cy="761712"/>
          </a:xfrm>
          <a:prstGeom prst="rect">
            <a:avLst/>
          </a:prstGeom>
        </p:spPr>
      </p:pic>
    </p:spTree>
    <p:extLst>
      <p:ext uri="{BB962C8B-B14F-4D97-AF65-F5344CB8AC3E}">
        <p14:creationId xmlns:p14="http://schemas.microsoft.com/office/powerpoint/2010/main" val="2802551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Analytics Model</a:t>
            </a: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3444052811"/>
              </p:ext>
            </p:extLst>
          </p:nvPr>
        </p:nvGraphicFramePr>
        <p:xfrm>
          <a:off x="527050" y="1288473"/>
          <a:ext cx="8170382" cy="4559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Footer Placeholder 6"/>
          <p:cNvSpPr>
            <a:spLocks noGrp="1"/>
          </p:cNvSpPr>
          <p:nvPr>
            <p:ph type="ftr" sz="quarter" idx="11"/>
          </p:nvPr>
        </p:nvSpPr>
        <p:spPr/>
        <p:txBody>
          <a:bodyPr/>
          <a:lstStyle/>
          <a:p>
            <a:r>
              <a:rPr lang="en-US" dirty="0"/>
              <a:t>Dec. 6, 2016</a:t>
            </a:r>
          </a:p>
        </p:txBody>
      </p:sp>
      <p:sp>
        <p:nvSpPr>
          <p:cNvPr id="8" name="Slide Number Placeholder 7"/>
          <p:cNvSpPr>
            <a:spLocks noGrp="1"/>
          </p:cNvSpPr>
          <p:nvPr>
            <p:ph type="sldNum" sz="quarter" idx="12"/>
          </p:nvPr>
        </p:nvSpPr>
        <p:spPr/>
        <p:txBody>
          <a:bodyPr/>
          <a:lstStyle/>
          <a:p>
            <a:fld id="{47A9008A-481B-4F65-A514-1AA65EA0FD53}" type="slidenum">
              <a:rPr lang="en-US" smtClean="0"/>
              <a:pPr/>
              <a:t>12</a:t>
            </a:fld>
            <a:endParaRPr lang="en-US" dirty="0"/>
          </a:p>
        </p:txBody>
      </p:sp>
    </p:spTree>
    <p:extLst>
      <p:ext uri="{BB962C8B-B14F-4D97-AF65-F5344CB8AC3E}">
        <p14:creationId xmlns:p14="http://schemas.microsoft.com/office/powerpoint/2010/main" val="1061169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Dec. 6, 2016</a:t>
            </a:r>
          </a:p>
        </p:txBody>
      </p:sp>
      <p:sp>
        <p:nvSpPr>
          <p:cNvPr id="4" name="Slide Number Placeholder 3"/>
          <p:cNvSpPr>
            <a:spLocks noGrp="1"/>
          </p:cNvSpPr>
          <p:nvPr>
            <p:ph type="sldNum" sz="quarter" idx="12"/>
          </p:nvPr>
        </p:nvSpPr>
        <p:spPr/>
        <p:txBody>
          <a:bodyPr/>
          <a:lstStyle/>
          <a:p>
            <a:fld id="{47A9008A-481B-4F65-A514-1AA65EA0FD53}" type="slidenum">
              <a:rPr lang="en-US" smtClean="0"/>
              <a:pPr/>
              <a:t>13</a:t>
            </a:fld>
            <a:endParaRPr lang="en-US" dirty="0"/>
          </a:p>
        </p:txBody>
      </p:sp>
      <p:sp>
        <p:nvSpPr>
          <p:cNvPr id="16" name="Title 15"/>
          <p:cNvSpPr>
            <a:spLocks noGrp="1"/>
          </p:cNvSpPr>
          <p:nvPr>
            <p:ph type="title"/>
          </p:nvPr>
        </p:nvSpPr>
        <p:spPr/>
        <p:txBody>
          <a:bodyPr/>
          <a:lstStyle/>
          <a:p>
            <a:r>
              <a:rPr lang="en-US" dirty="0"/>
              <a:t>Next Steps</a:t>
            </a:r>
          </a:p>
        </p:txBody>
      </p:sp>
    </p:spTree>
    <p:extLst>
      <p:ext uri="{BB962C8B-B14F-4D97-AF65-F5344CB8AC3E}">
        <p14:creationId xmlns:p14="http://schemas.microsoft.com/office/powerpoint/2010/main" val="4164293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Finish Data Collection</a:t>
            </a:r>
          </a:p>
        </p:txBody>
      </p:sp>
      <p:sp>
        <p:nvSpPr>
          <p:cNvPr id="7" name="Content Placeholder 6"/>
          <p:cNvSpPr>
            <a:spLocks noGrp="1"/>
          </p:cNvSpPr>
          <p:nvPr>
            <p:ph idx="1"/>
          </p:nvPr>
        </p:nvSpPr>
        <p:spPr/>
        <p:txBody>
          <a:bodyPr/>
          <a:lstStyle/>
          <a:p>
            <a:r>
              <a:rPr lang="en-US" dirty="0"/>
              <a:t>Focus Group</a:t>
            </a:r>
          </a:p>
          <a:p>
            <a:pPr lvl="1"/>
            <a:r>
              <a:rPr lang="en-US" dirty="0"/>
              <a:t>Design elements needed</a:t>
            </a:r>
          </a:p>
          <a:p>
            <a:pPr lvl="1"/>
            <a:r>
              <a:rPr lang="en-US" dirty="0"/>
              <a:t>Costing estimates</a:t>
            </a:r>
          </a:p>
          <a:p>
            <a:r>
              <a:rPr lang="en-US" dirty="0"/>
              <a:t>OHA and other databases</a:t>
            </a:r>
          </a:p>
          <a:p>
            <a:pPr lvl="1"/>
            <a:r>
              <a:rPr lang="en-US" dirty="0"/>
              <a:t>Establishing current stats</a:t>
            </a:r>
          </a:p>
          <a:p>
            <a:pPr lvl="1"/>
            <a:r>
              <a:rPr lang="en-US" dirty="0"/>
              <a:t>Test model</a:t>
            </a:r>
          </a:p>
          <a:p>
            <a:pPr lvl="1"/>
            <a:r>
              <a:rPr lang="en-US" dirty="0"/>
              <a:t>Predict outcomes based on delta</a:t>
            </a:r>
          </a:p>
          <a:p>
            <a:r>
              <a:rPr lang="en-US" dirty="0"/>
              <a:t>Key Informant Interviews</a:t>
            </a:r>
          </a:p>
          <a:p>
            <a:pPr lvl="1"/>
            <a:r>
              <a:rPr lang="en-US" dirty="0"/>
              <a:t>Alameda and Portland</a:t>
            </a:r>
          </a:p>
        </p:txBody>
      </p:sp>
      <p:sp>
        <p:nvSpPr>
          <p:cNvPr id="3" name="Footer Placeholder 2"/>
          <p:cNvSpPr>
            <a:spLocks noGrp="1"/>
          </p:cNvSpPr>
          <p:nvPr>
            <p:ph type="ftr" sz="quarter" idx="11"/>
          </p:nvPr>
        </p:nvSpPr>
        <p:spPr/>
        <p:txBody>
          <a:bodyPr/>
          <a:lstStyle/>
          <a:p>
            <a:r>
              <a:rPr lang="en-US" dirty="0"/>
              <a:t>Dec. 6, 2016</a:t>
            </a:r>
          </a:p>
        </p:txBody>
      </p:sp>
      <p:sp>
        <p:nvSpPr>
          <p:cNvPr id="4" name="Slide Number Placeholder 3"/>
          <p:cNvSpPr>
            <a:spLocks noGrp="1"/>
          </p:cNvSpPr>
          <p:nvPr>
            <p:ph type="sldNum" sz="quarter" idx="12"/>
          </p:nvPr>
        </p:nvSpPr>
        <p:spPr/>
        <p:txBody>
          <a:bodyPr/>
          <a:lstStyle/>
          <a:p>
            <a:fld id="{47A9008A-481B-4F65-A514-1AA65EA0FD53}" type="slidenum">
              <a:rPr lang="en-US" smtClean="0"/>
              <a:pPr/>
              <a:t>14</a:t>
            </a:fld>
            <a:endParaRPr lang="en-US" dirty="0"/>
          </a:p>
        </p:txBody>
      </p:sp>
    </p:spTree>
    <p:extLst>
      <p:ext uri="{BB962C8B-B14F-4D97-AF65-F5344CB8AC3E}">
        <p14:creationId xmlns:p14="http://schemas.microsoft.com/office/powerpoint/2010/main" val="3258075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Convene Expert Panel</a:t>
            </a:r>
          </a:p>
        </p:txBody>
      </p:sp>
      <p:sp>
        <p:nvSpPr>
          <p:cNvPr id="3" name="Content Placeholder 2"/>
          <p:cNvSpPr>
            <a:spLocks noGrp="1"/>
          </p:cNvSpPr>
          <p:nvPr>
            <p:ph idx="1"/>
          </p:nvPr>
        </p:nvSpPr>
        <p:spPr/>
        <p:txBody>
          <a:bodyPr/>
          <a:lstStyle/>
          <a:p>
            <a:r>
              <a:rPr lang="en-US" dirty="0"/>
              <a:t>Desired outcomes for patients</a:t>
            </a:r>
          </a:p>
          <a:p>
            <a:r>
              <a:rPr lang="en-US" dirty="0"/>
              <a:t>Factors relevant to the community that will impact decision for a regional facility</a:t>
            </a:r>
          </a:p>
          <a:p>
            <a:pPr lvl="1"/>
            <a:r>
              <a:rPr lang="en-US" dirty="0"/>
              <a:t>Compile major themes and ideas from panel with analytics data for final reports</a:t>
            </a:r>
          </a:p>
          <a:p>
            <a:endParaRPr lang="en-US" dirty="0"/>
          </a:p>
        </p:txBody>
      </p:sp>
      <p:sp>
        <p:nvSpPr>
          <p:cNvPr id="4" name="Footer Placeholder 3"/>
          <p:cNvSpPr>
            <a:spLocks noGrp="1"/>
          </p:cNvSpPr>
          <p:nvPr>
            <p:ph type="ftr" sz="quarter" idx="11"/>
          </p:nvPr>
        </p:nvSpPr>
        <p:spPr/>
        <p:txBody>
          <a:bodyPr/>
          <a:lstStyle/>
          <a:p>
            <a:r>
              <a:rPr lang="en-US" dirty="0"/>
              <a:t>Dec. 6, 2016</a:t>
            </a:r>
          </a:p>
        </p:txBody>
      </p:sp>
      <p:sp>
        <p:nvSpPr>
          <p:cNvPr id="5" name="Slide Number Placeholder 4"/>
          <p:cNvSpPr>
            <a:spLocks noGrp="1"/>
          </p:cNvSpPr>
          <p:nvPr>
            <p:ph type="sldNum" sz="quarter" idx="12"/>
          </p:nvPr>
        </p:nvSpPr>
        <p:spPr/>
        <p:txBody>
          <a:bodyPr/>
          <a:lstStyle/>
          <a:p>
            <a:fld id="{47A9008A-481B-4F65-A514-1AA65EA0FD53}" type="slidenum">
              <a:rPr lang="en-US" smtClean="0"/>
              <a:pPr/>
              <a:t>15</a:t>
            </a:fld>
            <a:endParaRPr lang="en-US" dirty="0"/>
          </a:p>
        </p:txBody>
      </p:sp>
    </p:spTree>
    <p:extLst>
      <p:ext uri="{BB962C8B-B14F-4D97-AF65-F5344CB8AC3E}">
        <p14:creationId xmlns:p14="http://schemas.microsoft.com/office/powerpoint/2010/main" val="2473619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Questions?</a:t>
            </a:r>
          </a:p>
        </p:txBody>
      </p:sp>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Mary Sheehan, MPH, RD</a:t>
            </a:r>
          </a:p>
          <a:p>
            <a:pPr marL="0" indent="0" algn="ctr">
              <a:buNone/>
            </a:pPr>
            <a:r>
              <a:rPr lang="en-US" dirty="0">
                <a:hlinkClick r:id="rId3"/>
              </a:rPr>
              <a:t>sheehanm@battelle.org</a:t>
            </a:r>
            <a:endParaRPr lang="en-US" dirty="0"/>
          </a:p>
          <a:p>
            <a:pPr marL="0" indent="0" algn="ctr">
              <a:buNone/>
            </a:pPr>
            <a:endParaRPr lang="en-US" dirty="0"/>
          </a:p>
          <a:p>
            <a:pPr marL="0" indent="0" algn="ctr">
              <a:buNone/>
            </a:pPr>
            <a:r>
              <a:rPr lang="en-US" dirty="0"/>
              <a:t>Jeff Geppert, JD, MEd</a:t>
            </a:r>
          </a:p>
          <a:p>
            <a:pPr marL="0" indent="0" algn="ctr">
              <a:buNone/>
            </a:pPr>
            <a:r>
              <a:rPr lang="en-US" dirty="0">
                <a:hlinkClick r:id="rId4"/>
              </a:rPr>
              <a:t>Geppertj@battelle.org</a:t>
            </a:r>
            <a:endParaRPr lang="en-US" dirty="0"/>
          </a:p>
          <a:p>
            <a:pPr marL="0" indent="0" algn="ctr">
              <a:buNone/>
            </a:pPr>
            <a:endParaRPr lang="en-US" dirty="0"/>
          </a:p>
        </p:txBody>
      </p:sp>
      <p:sp>
        <p:nvSpPr>
          <p:cNvPr id="3" name="Footer Placeholder 2"/>
          <p:cNvSpPr>
            <a:spLocks noGrp="1"/>
          </p:cNvSpPr>
          <p:nvPr>
            <p:ph type="ftr" sz="quarter" idx="11"/>
          </p:nvPr>
        </p:nvSpPr>
        <p:spPr/>
        <p:txBody>
          <a:bodyPr/>
          <a:lstStyle/>
          <a:p>
            <a:r>
              <a:rPr lang="en-US" dirty="0"/>
              <a:t>Dec. 6, 2016</a:t>
            </a:r>
          </a:p>
        </p:txBody>
      </p:sp>
      <p:sp>
        <p:nvSpPr>
          <p:cNvPr id="4" name="Slide Number Placeholder 3"/>
          <p:cNvSpPr>
            <a:spLocks noGrp="1"/>
          </p:cNvSpPr>
          <p:nvPr>
            <p:ph type="sldNum" sz="quarter" idx="12"/>
          </p:nvPr>
        </p:nvSpPr>
        <p:spPr/>
        <p:txBody>
          <a:bodyPr/>
          <a:lstStyle/>
          <a:p>
            <a:fld id="{47A9008A-481B-4F65-A514-1AA65EA0FD53}" type="slidenum">
              <a:rPr lang="en-US" smtClean="0"/>
              <a:pPr/>
              <a:t>16</a:t>
            </a:fld>
            <a:endParaRPr lang="en-US" dirty="0"/>
          </a:p>
        </p:txBody>
      </p:sp>
    </p:spTree>
    <p:extLst>
      <p:ext uri="{BB962C8B-B14F-4D97-AF65-F5344CB8AC3E}">
        <p14:creationId xmlns:p14="http://schemas.microsoft.com/office/powerpoint/2010/main" val="21140121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3263" b="45397"/>
          <a:stretch/>
        </p:blipFill>
        <p:spPr>
          <a:xfrm>
            <a:off x="0" y="3003"/>
            <a:ext cx="9144000" cy="3446635"/>
          </a:xfrm>
          <a:prstGeom prst="rect">
            <a:avLst/>
          </a:prstGeom>
        </p:spPr>
      </p:pic>
      <p:sp>
        <p:nvSpPr>
          <p:cNvPr id="4" name="Rectangle 3"/>
          <p:cNvSpPr/>
          <p:nvPr/>
        </p:nvSpPr>
        <p:spPr bwMode="gray">
          <a:xfrm>
            <a:off x="1" y="3177011"/>
            <a:ext cx="9144000" cy="541867"/>
          </a:xfrm>
          <a:prstGeom prst="rect">
            <a:avLst/>
          </a:prstGeom>
          <a:solidFill>
            <a:srgbClr val="0371B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680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271890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a:t>Overview</a:t>
            </a:r>
          </a:p>
        </p:txBody>
      </p:sp>
      <p:sp>
        <p:nvSpPr>
          <p:cNvPr id="18" name="Content Placeholder 17"/>
          <p:cNvSpPr>
            <a:spLocks noGrp="1"/>
          </p:cNvSpPr>
          <p:nvPr>
            <p:ph idx="1"/>
          </p:nvPr>
        </p:nvSpPr>
        <p:spPr/>
        <p:txBody>
          <a:bodyPr/>
          <a:lstStyle/>
          <a:p>
            <a:r>
              <a:rPr lang="en-US" dirty="0"/>
              <a:t>Review of the overall project</a:t>
            </a:r>
          </a:p>
          <a:p>
            <a:r>
              <a:rPr lang="en-US" dirty="0"/>
              <a:t>Progress to date</a:t>
            </a:r>
          </a:p>
          <a:p>
            <a:r>
              <a:rPr lang="en-US" dirty="0"/>
              <a:t>Next Steps</a:t>
            </a:r>
          </a:p>
          <a:p>
            <a:r>
              <a:rPr lang="en-US" dirty="0"/>
              <a:t>Questions and Answers</a:t>
            </a:r>
          </a:p>
        </p:txBody>
      </p:sp>
      <p:sp>
        <p:nvSpPr>
          <p:cNvPr id="4" name="Footer Placeholder 3"/>
          <p:cNvSpPr>
            <a:spLocks noGrp="1"/>
          </p:cNvSpPr>
          <p:nvPr>
            <p:ph type="ftr" sz="quarter" idx="11"/>
          </p:nvPr>
        </p:nvSpPr>
        <p:spPr/>
        <p:txBody>
          <a:bodyPr/>
          <a:lstStyle/>
          <a:p>
            <a:r>
              <a:rPr lang="en-US" dirty="0"/>
              <a:t>Dec. 6, 2016</a:t>
            </a:r>
          </a:p>
        </p:txBody>
      </p:sp>
      <p:sp>
        <p:nvSpPr>
          <p:cNvPr id="5" name="Slide Number Placeholder 4"/>
          <p:cNvSpPr>
            <a:spLocks noGrp="1"/>
          </p:cNvSpPr>
          <p:nvPr>
            <p:ph type="sldNum" sz="quarter" idx="12"/>
          </p:nvPr>
        </p:nvSpPr>
        <p:spPr/>
        <p:txBody>
          <a:bodyPr/>
          <a:lstStyle/>
          <a:p>
            <a:fld id="{47A9008A-481B-4F65-A514-1AA65EA0FD53}" type="slidenum">
              <a:rPr lang="en-US" smtClean="0"/>
              <a:pPr/>
              <a:t>2</a:t>
            </a:fld>
            <a:endParaRPr lang="en-US" dirty="0"/>
          </a:p>
        </p:txBody>
      </p:sp>
    </p:spTree>
    <p:extLst>
      <p:ext uri="{BB962C8B-B14F-4D97-AF65-F5344CB8AC3E}">
        <p14:creationId xmlns:p14="http://schemas.microsoft.com/office/powerpoint/2010/main" val="275496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a:t>Project Summary</a:t>
            </a:r>
          </a:p>
        </p:txBody>
      </p:sp>
      <p:sp>
        <p:nvSpPr>
          <p:cNvPr id="21" name="Content Placeholder 20"/>
          <p:cNvSpPr>
            <a:spLocks noGrp="1"/>
          </p:cNvSpPr>
          <p:nvPr>
            <p:ph idx="1"/>
          </p:nvPr>
        </p:nvSpPr>
        <p:spPr>
          <a:xfrm>
            <a:off x="507999" y="1266093"/>
            <a:ext cx="8074025" cy="4494440"/>
          </a:xfrm>
        </p:spPr>
        <p:txBody>
          <a:bodyPr/>
          <a:lstStyle/>
          <a:p>
            <a:pPr>
              <a:buFont typeface="Arial"/>
              <a:buChar char="•"/>
            </a:pPr>
            <a:r>
              <a:rPr lang="en-US" dirty="0"/>
              <a:t>Provide objective, technically-based analysis and project facilitation to determine the feasibility of a regional psychiatric emergency facility</a:t>
            </a:r>
          </a:p>
          <a:p>
            <a:pPr marL="744537" lvl="1" indent="-457200">
              <a:buFont typeface="+mj-lt"/>
              <a:buAutoNum type="arabicPeriod"/>
            </a:pPr>
            <a:r>
              <a:rPr lang="en-US" dirty="0"/>
              <a:t>Coordinate studies to validate assumptions on clinical need, reimbursement outlook, and facility cost</a:t>
            </a:r>
          </a:p>
          <a:p>
            <a:pPr marL="744537" lvl="1" indent="-457200">
              <a:buFont typeface="+mj-lt"/>
              <a:buAutoNum type="arabicPeriod"/>
            </a:pPr>
            <a:r>
              <a:rPr lang="en-US" dirty="0"/>
              <a:t>Develop a financial model to demonstrate the feasibility of constructing and sustaining a regional psychiatric facility</a:t>
            </a:r>
          </a:p>
          <a:p>
            <a:pPr marL="744537" lvl="1" indent="-457200">
              <a:buFont typeface="+mj-lt"/>
              <a:buAutoNum type="arabicPeriod"/>
            </a:pPr>
            <a:r>
              <a:rPr lang="en-US" dirty="0"/>
              <a:t>Facilitate and coordinate the working group’s discussions related to other aspects of the facility, including proposed organization and operations of the facility</a:t>
            </a:r>
          </a:p>
          <a:p>
            <a:pPr marL="744537" lvl="1" indent="-457200">
              <a:buFont typeface="+mj-lt"/>
              <a:buAutoNum type="arabicPeriod"/>
            </a:pPr>
            <a:r>
              <a:rPr lang="en-US" dirty="0"/>
              <a:t>Perform due diligence on alternative solutions to developing a comprehensive, collaborative system of care</a:t>
            </a:r>
          </a:p>
        </p:txBody>
      </p:sp>
      <p:sp>
        <p:nvSpPr>
          <p:cNvPr id="4" name="Footer Placeholder 3"/>
          <p:cNvSpPr>
            <a:spLocks noGrp="1"/>
          </p:cNvSpPr>
          <p:nvPr>
            <p:ph type="ftr" sz="quarter" idx="11"/>
          </p:nvPr>
        </p:nvSpPr>
        <p:spPr/>
        <p:txBody>
          <a:bodyPr/>
          <a:lstStyle/>
          <a:p>
            <a:r>
              <a:rPr lang="en-US" dirty="0"/>
              <a:t>Dec. 6, 2016</a:t>
            </a:r>
          </a:p>
        </p:txBody>
      </p:sp>
      <p:sp>
        <p:nvSpPr>
          <p:cNvPr id="5" name="Slide Number Placeholder 4"/>
          <p:cNvSpPr>
            <a:spLocks noGrp="1"/>
          </p:cNvSpPr>
          <p:nvPr>
            <p:ph type="sldNum" sz="quarter" idx="12"/>
          </p:nvPr>
        </p:nvSpPr>
        <p:spPr/>
        <p:txBody>
          <a:bodyPr/>
          <a:lstStyle/>
          <a:p>
            <a:fld id="{47A9008A-481B-4F65-A514-1AA65EA0FD53}" type="slidenum">
              <a:rPr lang="en-US" smtClean="0"/>
              <a:pPr/>
              <a:t>3</a:t>
            </a:fld>
            <a:endParaRPr lang="en-US" dirty="0"/>
          </a:p>
        </p:txBody>
      </p:sp>
    </p:spTree>
    <p:extLst>
      <p:ext uri="{BB962C8B-B14F-4D97-AF65-F5344CB8AC3E}">
        <p14:creationId xmlns:p14="http://schemas.microsoft.com/office/powerpoint/2010/main" val="199601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en-US" dirty="0"/>
              <a:t>Task 1 – Analytics and Modeling</a:t>
            </a:r>
          </a:p>
        </p:txBody>
      </p:sp>
      <p:sp>
        <p:nvSpPr>
          <p:cNvPr id="21" name="Content Placeholder 20"/>
          <p:cNvSpPr>
            <a:spLocks noGrp="1"/>
          </p:cNvSpPr>
          <p:nvPr>
            <p:ph sz="half" idx="1"/>
          </p:nvPr>
        </p:nvSpPr>
        <p:spPr/>
        <p:txBody>
          <a:bodyPr/>
          <a:lstStyle/>
          <a:p>
            <a:r>
              <a:rPr lang="en-US" dirty="0"/>
              <a:t>Tasks to be Performed</a:t>
            </a:r>
          </a:p>
          <a:p>
            <a:pPr lvl="1"/>
            <a:r>
              <a:rPr lang="en-US" dirty="0"/>
              <a:t>Construct a model for feasibility using national level benchmarks, and state/local data</a:t>
            </a:r>
          </a:p>
          <a:p>
            <a:pPr lvl="1"/>
            <a:r>
              <a:rPr lang="en-US" dirty="0"/>
              <a:t>Host a focus group to consider design elements for a regional facility</a:t>
            </a:r>
          </a:p>
          <a:p>
            <a:pPr lvl="1"/>
            <a:r>
              <a:rPr lang="en-US" dirty="0"/>
              <a:t>Conduct key informant interviews with communities that have implemented similar models</a:t>
            </a:r>
          </a:p>
        </p:txBody>
      </p:sp>
      <p:sp>
        <p:nvSpPr>
          <p:cNvPr id="22" name="Content Placeholder 21"/>
          <p:cNvSpPr>
            <a:spLocks noGrp="1"/>
          </p:cNvSpPr>
          <p:nvPr>
            <p:ph sz="half" idx="2"/>
          </p:nvPr>
        </p:nvSpPr>
        <p:spPr/>
        <p:txBody>
          <a:bodyPr/>
          <a:lstStyle/>
          <a:p>
            <a:r>
              <a:rPr lang="en-US" dirty="0"/>
              <a:t>Expected Deliverables</a:t>
            </a:r>
          </a:p>
          <a:p>
            <a:pPr lvl="1"/>
            <a:r>
              <a:rPr lang="en-US" dirty="0"/>
              <a:t>Data analytics report to summarize:</a:t>
            </a:r>
          </a:p>
          <a:p>
            <a:pPr lvl="2"/>
            <a:r>
              <a:rPr lang="en-US" dirty="0"/>
              <a:t>High utilizers of the ED, specific to psychiatric utilization</a:t>
            </a:r>
          </a:p>
          <a:p>
            <a:pPr lvl="2"/>
            <a:r>
              <a:rPr lang="en-US" dirty="0"/>
              <a:t>Factors to consider when determining feasibility (i.e. transportation, city policy)</a:t>
            </a:r>
          </a:p>
          <a:p>
            <a:pPr lvl="2"/>
            <a:r>
              <a:rPr lang="en-US" dirty="0"/>
              <a:t>Predictive analytics to inform estimates on number of resources needed for a regional facility</a:t>
            </a:r>
          </a:p>
          <a:p>
            <a:pPr marL="0" indent="0">
              <a:buNone/>
            </a:pPr>
            <a:endParaRPr lang="en-US" dirty="0"/>
          </a:p>
        </p:txBody>
      </p:sp>
      <p:sp>
        <p:nvSpPr>
          <p:cNvPr id="5" name="Footer Placeholder 4"/>
          <p:cNvSpPr>
            <a:spLocks noGrp="1"/>
          </p:cNvSpPr>
          <p:nvPr>
            <p:ph type="ftr" sz="quarter" idx="11"/>
          </p:nvPr>
        </p:nvSpPr>
        <p:spPr/>
        <p:txBody>
          <a:bodyPr/>
          <a:lstStyle/>
          <a:p>
            <a:r>
              <a:rPr lang="en-US" dirty="0"/>
              <a:t>Dec. 6, 2016</a:t>
            </a:r>
          </a:p>
        </p:txBody>
      </p:sp>
      <p:sp>
        <p:nvSpPr>
          <p:cNvPr id="6" name="Slide Number Placeholder 5"/>
          <p:cNvSpPr>
            <a:spLocks noGrp="1"/>
          </p:cNvSpPr>
          <p:nvPr>
            <p:ph type="sldNum" sz="quarter" idx="12"/>
          </p:nvPr>
        </p:nvSpPr>
        <p:spPr/>
        <p:txBody>
          <a:bodyPr/>
          <a:lstStyle/>
          <a:p>
            <a:fld id="{47A9008A-481B-4F65-A514-1AA65EA0FD53}" type="slidenum">
              <a:rPr lang="en-US" smtClean="0"/>
              <a:pPr/>
              <a:t>4</a:t>
            </a:fld>
            <a:endParaRPr lang="en-US" dirty="0"/>
          </a:p>
        </p:txBody>
      </p:sp>
    </p:spTree>
    <p:extLst>
      <p:ext uri="{BB962C8B-B14F-4D97-AF65-F5344CB8AC3E}">
        <p14:creationId xmlns:p14="http://schemas.microsoft.com/office/powerpoint/2010/main" val="175848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Task 2 – Financial Model for Feasibility of Regional Facility</a:t>
            </a:r>
          </a:p>
        </p:txBody>
      </p:sp>
      <p:sp>
        <p:nvSpPr>
          <p:cNvPr id="3" name="Content Placeholder 2"/>
          <p:cNvSpPr>
            <a:spLocks noGrp="1"/>
          </p:cNvSpPr>
          <p:nvPr>
            <p:ph sz="half" idx="1"/>
          </p:nvPr>
        </p:nvSpPr>
        <p:spPr/>
        <p:txBody>
          <a:bodyPr/>
          <a:lstStyle/>
          <a:p>
            <a:r>
              <a:rPr lang="en-US" dirty="0"/>
              <a:t>Tasks to be performed</a:t>
            </a:r>
          </a:p>
          <a:p>
            <a:pPr lvl="1"/>
            <a:r>
              <a:rPr lang="en-US" dirty="0"/>
              <a:t>Convene expert panel to discuss</a:t>
            </a:r>
          </a:p>
          <a:p>
            <a:pPr lvl="2"/>
            <a:r>
              <a:rPr lang="en-US" dirty="0"/>
              <a:t>Data collected in Task 1</a:t>
            </a:r>
          </a:p>
          <a:p>
            <a:pPr lvl="2"/>
            <a:r>
              <a:rPr lang="en-US" dirty="0"/>
              <a:t>Design elements needed from the Focus Group</a:t>
            </a:r>
          </a:p>
          <a:p>
            <a:pPr lvl="2"/>
            <a:r>
              <a:rPr lang="en-US" dirty="0"/>
              <a:t>Community resources needed to meet the requirements for a regional facility</a:t>
            </a:r>
          </a:p>
          <a:p>
            <a:pPr lvl="2"/>
            <a:endParaRPr lang="en-US" dirty="0"/>
          </a:p>
          <a:p>
            <a:pPr lvl="2"/>
            <a:endParaRPr lang="en-US" dirty="0"/>
          </a:p>
          <a:p>
            <a:pPr lvl="2"/>
            <a:endParaRPr lang="en-US" dirty="0"/>
          </a:p>
        </p:txBody>
      </p:sp>
      <p:sp>
        <p:nvSpPr>
          <p:cNvPr id="4" name="Content Placeholder 3"/>
          <p:cNvSpPr>
            <a:spLocks noGrp="1"/>
          </p:cNvSpPr>
          <p:nvPr>
            <p:ph sz="half" idx="2"/>
          </p:nvPr>
        </p:nvSpPr>
        <p:spPr/>
        <p:txBody>
          <a:bodyPr/>
          <a:lstStyle/>
          <a:p>
            <a:r>
              <a:rPr lang="en-US" dirty="0"/>
              <a:t>Expected Deliverables</a:t>
            </a:r>
          </a:p>
          <a:p>
            <a:pPr lvl="1"/>
            <a:r>
              <a:rPr lang="en-US" dirty="0"/>
              <a:t>A convened expert panel</a:t>
            </a:r>
          </a:p>
          <a:p>
            <a:pPr lvl="1"/>
            <a:r>
              <a:rPr lang="en-US" dirty="0"/>
              <a:t>A topline report of major themes, ideas, and discussions highlighted during the panel</a:t>
            </a:r>
          </a:p>
        </p:txBody>
      </p:sp>
      <p:sp>
        <p:nvSpPr>
          <p:cNvPr id="5" name="Footer Placeholder 4"/>
          <p:cNvSpPr>
            <a:spLocks noGrp="1"/>
          </p:cNvSpPr>
          <p:nvPr>
            <p:ph type="ftr" sz="quarter" idx="11"/>
          </p:nvPr>
        </p:nvSpPr>
        <p:spPr/>
        <p:txBody>
          <a:bodyPr/>
          <a:lstStyle/>
          <a:p>
            <a:r>
              <a:rPr lang="en-US" dirty="0"/>
              <a:t>Dec. 6, 2016</a:t>
            </a:r>
          </a:p>
        </p:txBody>
      </p:sp>
      <p:sp>
        <p:nvSpPr>
          <p:cNvPr id="6" name="Slide Number Placeholder 5"/>
          <p:cNvSpPr>
            <a:spLocks noGrp="1"/>
          </p:cNvSpPr>
          <p:nvPr>
            <p:ph type="sldNum" sz="quarter" idx="12"/>
          </p:nvPr>
        </p:nvSpPr>
        <p:spPr/>
        <p:txBody>
          <a:bodyPr/>
          <a:lstStyle/>
          <a:p>
            <a:fld id="{47A9008A-481B-4F65-A514-1AA65EA0FD53}" type="slidenum">
              <a:rPr lang="en-US" smtClean="0"/>
              <a:pPr/>
              <a:t>5</a:t>
            </a:fld>
            <a:endParaRPr lang="en-US" dirty="0"/>
          </a:p>
        </p:txBody>
      </p:sp>
    </p:spTree>
    <p:extLst>
      <p:ext uri="{BB962C8B-B14F-4D97-AF65-F5344CB8AC3E}">
        <p14:creationId xmlns:p14="http://schemas.microsoft.com/office/powerpoint/2010/main" val="4126041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Task 3 – Facilitate Stakeholder Work Group</a:t>
            </a:r>
          </a:p>
        </p:txBody>
      </p:sp>
      <p:sp>
        <p:nvSpPr>
          <p:cNvPr id="3" name="Content Placeholder 2"/>
          <p:cNvSpPr>
            <a:spLocks noGrp="1"/>
          </p:cNvSpPr>
          <p:nvPr>
            <p:ph sz="half" idx="1"/>
          </p:nvPr>
        </p:nvSpPr>
        <p:spPr/>
        <p:txBody>
          <a:bodyPr/>
          <a:lstStyle/>
          <a:p>
            <a:r>
              <a:rPr lang="en-US" dirty="0"/>
              <a:t>Tasks to be performed</a:t>
            </a:r>
          </a:p>
          <a:p>
            <a:pPr lvl="1"/>
            <a:r>
              <a:rPr lang="en-US" dirty="0"/>
              <a:t>Convene stakeholder work group to identify:</a:t>
            </a:r>
          </a:p>
          <a:p>
            <a:pPr lvl="2"/>
            <a:r>
              <a:rPr lang="en-US" dirty="0"/>
              <a:t>Organization of a regional facility</a:t>
            </a:r>
          </a:p>
          <a:p>
            <a:pPr lvl="2"/>
            <a:r>
              <a:rPr lang="en-US" dirty="0"/>
              <a:t>Operations of a regional facility</a:t>
            </a:r>
          </a:p>
          <a:p>
            <a:pPr lvl="2"/>
            <a:r>
              <a:rPr lang="en-US" dirty="0"/>
              <a:t>Community linkages needed to create a successful comprehensive, collaborative system of care</a:t>
            </a:r>
          </a:p>
          <a:p>
            <a:pPr lvl="1"/>
            <a:endParaRPr lang="en-US" dirty="0"/>
          </a:p>
          <a:p>
            <a:pPr lvl="1"/>
            <a:endParaRPr lang="en-US" dirty="0"/>
          </a:p>
        </p:txBody>
      </p:sp>
      <p:sp>
        <p:nvSpPr>
          <p:cNvPr id="4" name="Content Placeholder 3"/>
          <p:cNvSpPr>
            <a:spLocks noGrp="1"/>
          </p:cNvSpPr>
          <p:nvPr>
            <p:ph sz="half" idx="2"/>
          </p:nvPr>
        </p:nvSpPr>
        <p:spPr/>
        <p:txBody>
          <a:bodyPr/>
          <a:lstStyle/>
          <a:p>
            <a:r>
              <a:rPr lang="en-US" dirty="0"/>
              <a:t>Expected Deliverables</a:t>
            </a:r>
          </a:p>
          <a:p>
            <a:pPr lvl="1"/>
            <a:r>
              <a:rPr lang="en-US" dirty="0"/>
              <a:t>Summary report detailing</a:t>
            </a:r>
          </a:p>
          <a:p>
            <a:pPr lvl="2"/>
            <a:r>
              <a:rPr lang="en-US" dirty="0"/>
              <a:t>Organizational and operational needs for a regional facility</a:t>
            </a:r>
          </a:p>
          <a:p>
            <a:pPr lvl="2"/>
            <a:r>
              <a:rPr lang="en-US" dirty="0"/>
              <a:t>Community resources to support a facility</a:t>
            </a:r>
          </a:p>
        </p:txBody>
      </p:sp>
      <p:sp>
        <p:nvSpPr>
          <p:cNvPr id="5" name="Footer Placeholder 4"/>
          <p:cNvSpPr>
            <a:spLocks noGrp="1"/>
          </p:cNvSpPr>
          <p:nvPr>
            <p:ph type="ftr" sz="quarter" idx="11"/>
          </p:nvPr>
        </p:nvSpPr>
        <p:spPr/>
        <p:txBody>
          <a:bodyPr/>
          <a:lstStyle/>
          <a:p>
            <a:r>
              <a:rPr lang="en-US" dirty="0"/>
              <a:t>Dec. 6, 2016</a:t>
            </a:r>
          </a:p>
        </p:txBody>
      </p:sp>
      <p:sp>
        <p:nvSpPr>
          <p:cNvPr id="6" name="Slide Number Placeholder 5"/>
          <p:cNvSpPr>
            <a:spLocks noGrp="1"/>
          </p:cNvSpPr>
          <p:nvPr>
            <p:ph type="sldNum" sz="quarter" idx="12"/>
          </p:nvPr>
        </p:nvSpPr>
        <p:spPr/>
        <p:txBody>
          <a:bodyPr/>
          <a:lstStyle/>
          <a:p>
            <a:fld id="{47A9008A-481B-4F65-A514-1AA65EA0FD53}" type="slidenum">
              <a:rPr lang="en-US" smtClean="0"/>
              <a:pPr/>
              <a:t>6</a:t>
            </a:fld>
            <a:endParaRPr lang="en-US" dirty="0"/>
          </a:p>
        </p:txBody>
      </p:sp>
    </p:spTree>
    <p:extLst>
      <p:ext uri="{BB962C8B-B14F-4D97-AF65-F5344CB8AC3E}">
        <p14:creationId xmlns:p14="http://schemas.microsoft.com/office/powerpoint/2010/main" val="2756073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Task 4 – Alternative Solutions</a:t>
            </a:r>
          </a:p>
        </p:txBody>
      </p:sp>
      <p:sp>
        <p:nvSpPr>
          <p:cNvPr id="3" name="Content Placeholder 2"/>
          <p:cNvSpPr>
            <a:spLocks noGrp="1"/>
          </p:cNvSpPr>
          <p:nvPr>
            <p:ph sz="half" idx="1"/>
          </p:nvPr>
        </p:nvSpPr>
        <p:spPr/>
        <p:txBody>
          <a:bodyPr/>
          <a:lstStyle/>
          <a:p>
            <a:r>
              <a:rPr lang="en-US" dirty="0"/>
              <a:t>Tasks to be performed</a:t>
            </a:r>
          </a:p>
          <a:p>
            <a:pPr lvl="1"/>
            <a:r>
              <a:rPr lang="en-US" dirty="0"/>
              <a:t>Convene representatives from the Task Force to provide insights on alternatives to a regional facility</a:t>
            </a:r>
          </a:p>
        </p:txBody>
      </p:sp>
      <p:sp>
        <p:nvSpPr>
          <p:cNvPr id="4" name="Content Placeholder 3"/>
          <p:cNvSpPr>
            <a:spLocks noGrp="1"/>
          </p:cNvSpPr>
          <p:nvPr>
            <p:ph sz="half" idx="2"/>
          </p:nvPr>
        </p:nvSpPr>
        <p:spPr/>
        <p:txBody>
          <a:bodyPr/>
          <a:lstStyle/>
          <a:p>
            <a:r>
              <a:rPr lang="en-US" dirty="0"/>
              <a:t>Expected Deliverables</a:t>
            </a:r>
          </a:p>
          <a:p>
            <a:pPr lvl="1"/>
            <a:r>
              <a:rPr lang="en-US" dirty="0"/>
              <a:t>Pilot plan, including evaluation metrics, to utilize alternative solutions (i.e. telepsychiatry, increased hours at mental health clinics) to reduce the burden on current EDs</a:t>
            </a:r>
          </a:p>
        </p:txBody>
      </p:sp>
      <p:sp>
        <p:nvSpPr>
          <p:cNvPr id="5" name="Footer Placeholder 4"/>
          <p:cNvSpPr>
            <a:spLocks noGrp="1"/>
          </p:cNvSpPr>
          <p:nvPr>
            <p:ph type="ftr" sz="quarter" idx="11"/>
          </p:nvPr>
        </p:nvSpPr>
        <p:spPr/>
        <p:txBody>
          <a:bodyPr/>
          <a:lstStyle/>
          <a:p>
            <a:r>
              <a:rPr lang="en-US" dirty="0"/>
              <a:t>Dec. 6, 2016</a:t>
            </a:r>
          </a:p>
        </p:txBody>
      </p:sp>
      <p:sp>
        <p:nvSpPr>
          <p:cNvPr id="6" name="Slide Number Placeholder 5"/>
          <p:cNvSpPr>
            <a:spLocks noGrp="1"/>
          </p:cNvSpPr>
          <p:nvPr>
            <p:ph type="sldNum" sz="quarter" idx="12"/>
          </p:nvPr>
        </p:nvSpPr>
        <p:spPr/>
        <p:txBody>
          <a:bodyPr/>
          <a:lstStyle/>
          <a:p>
            <a:fld id="{47A9008A-481B-4F65-A514-1AA65EA0FD53}" type="slidenum">
              <a:rPr lang="en-US" smtClean="0"/>
              <a:pPr/>
              <a:t>7</a:t>
            </a:fld>
            <a:endParaRPr lang="en-US" dirty="0"/>
          </a:p>
        </p:txBody>
      </p:sp>
    </p:spTree>
    <p:extLst>
      <p:ext uri="{BB962C8B-B14F-4D97-AF65-F5344CB8AC3E}">
        <p14:creationId xmlns:p14="http://schemas.microsoft.com/office/powerpoint/2010/main" val="2893015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Dec. 6, 2016</a:t>
            </a:r>
          </a:p>
        </p:txBody>
      </p:sp>
      <p:sp>
        <p:nvSpPr>
          <p:cNvPr id="4" name="Slide Number Placeholder 3"/>
          <p:cNvSpPr>
            <a:spLocks noGrp="1"/>
          </p:cNvSpPr>
          <p:nvPr>
            <p:ph type="sldNum" sz="quarter" idx="12"/>
          </p:nvPr>
        </p:nvSpPr>
        <p:spPr/>
        <p:txBody>
          <a:bodyPr/>
          <a:lstStyle/>
          <a:p>
            <a:fld id="{47A9008A-481B-4F65-A514-1AA65EA0FD53}" type="slidenum">
              <a:rPr lang="en-US" smtClean="0"/>
              <a:pPr/>
              <a:t>8</a:t>
            </a:fld>
            <a:endParaRPr lang="en-US" dirty="0"/>
          </a:p>
        </p:txBody>
      </p:sp>
      <p:sp>
        <p:nvSpPr>
          <p:cNvPr id="16" name="Title 15"/>
          <p:cNvSpPr>
            <a:spLocks noGrp="1"/>
          </p:cNvSpPr>
          <p:nvPr>
            <p:ph type="title"/>
          </p:nvPr>
        </p:nvSpPr>
        <p:spPr/>
        <p:txBody>
          <a:bodyPr/>
          <a:lstStyle/>
          <a:p>
            <a:r>
              <a:rPr lang="en-US" dirty="0"/>
              <a:t>Progress to Date</a:t>
            </a:r>
          </a:p>
        </p:txBody>
      </p:sp>
    </p:spTree>
    <p:extLst>
      <p:ext uri="{BB962C8B-B14F-4D97-AF65-F5344CB8AC3E}">
        <p14:creationId xmlns:p14="http://schemas.microsoft.com/office/powerpoint/2010/main" val="2515458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ontent Placeholder 44"/>
          <p:cNvSpPr>
            <a:spLocks noGrp="1"/>
          </p:cNvSpPr>
          <p:nvPr>
            <p:ph sz="half" idx="2"/>
          </p:nvPr>
        </p:nvSpPr>
        <p:spPr/>
        <p:txBody>
          <a:bodyPr/>
          <a:lstStyle/>
          <a:p>
            <a:pPr marL="228600" lvl="1" indent="-228600">
              <a:buSzPct val="115000"/>
              <a:buFont typeface="Arial" pitchFamily="34" charset="0"/>
              <a:buChar char="•"/>
            </a:pPr>
            <a:r>
              <a:rPr lang="en-US" dirty="0"/>
              <a:t>SAMHSA National Data</a:t>
            </a:r>
          </a:p>
          <a:p>
            <a:pPr marL="228600" lvl="1" indent="-228600">
              <a:buSzPct val="115000"/>
              <a:buFont typeface="Arial" pitchFamily="34" charset="0"/>
              <a:buChar char="•"/>
            </a:pPr>
            <a:r>
              <a:rPr lang="en-US" dirty="0"/>
              <a:t>National Hospital Ambulatory Medical Care Survey</a:t>
            </a:r>
          </a:p>
          <a:p>
            <a:pPr marL="228600" lvl="1" indent="-228600">
              <a:buSzPct val="115000"/>
              <a:buFont typeface="Arial" pitchFamily="34" charset="0"/>
              <a:buChar char="•"/>
            </a:pPr>
            <a:r>
              <a:rPr lang="en-US" dirty="0"/>
              <a:t>Healthcare Cost and Utilization Program (HCUP)</a:t>
            </a:r>
          </a:p>
        </p:txBody>
      </p:sp>
      <p:sp>
        <p:nvSpPr>
          <p:cNvPr id="46" name="Content Placeholder 45"/>
          <p:cNvSpPr>
            <a:spLocks noGrp="1"/>
          </p:cNvSpPr>
          <p:nvPr>
            <p:ph sz="quarter" idx="4"/>
          </p:nvPr>
        </p:nvSpPr>
        <p:spPr/>
        <p:txBody>
          <a:bodyPr/>
          <a:lstStyle/>
          <a:p>
            <a:pPr marL="228600" lvl="1" indent="-228600">
              <a:buSzPct val="115000"/>
              <a:buFont typeface="Arial" pitchFamily="34" charset="0"/>
              <a:buChar char="•"/>
            </a:pPr>
            <a:r>
              <a:rPr lang="en-US" dirty="0"/>
              <a:t>Data request to OHA</a:t>
            </a:r>
          </a:p>
          <a:p>
            <a:pPr marL="228600" lvl="1" indent="-228600">
              <a:buSzPct val="115000"/>
              <a:buFont typeface="Arial" pitchFamily="34" charset="0"/>
              <a:buChar char="•"/>
            </a:pPr>
            <a:r>
              <a:rPr lang="en-US" dirty="0"/>
              <a:t>SAMHSA state date</a:t>
            </a:r>
          </a:p>
          <a:p>
            <a:pPr marL="228600" lvl="1" indent="-228600">
              <a:buSzPct val="115000"/>
              <a:buFont typeface="Arial" pitchFamily="34" charset="0"/>
              <a:buChar char="•"/>
            </a:pPr>
            <a:r>
              <a:rPr lang="en-US" dirty="0"/>
              <a:t>Franklin Co. Health Map</a:t>
            </a:r>
          </a:p>
          <a:p>
            <a:pPr marL="228600" lvl="1" indent="-228600">
              <a:buSzPct val="115000"/>
              <a:buFont typeface="Arial" pitchFamily="34" charset="0"/>
              <a:buChar char="•"/>
            </a:pPr>
            <a:endParaRPr lang="en-US" dirty="0"/>
          </a:p>
          <a:p>
            <a:pPr marL="228600" lvl="1" indent="-228600">
              <a:buSzPct val="115000"/>
              <a:buFont typeface="Arial" pitchFamily="34" charset="0"/>
              <a:buChar char="•"/>
            </a:pPr>
            <a:endParaRPr lang="en-US" dirty="0"/>
          </a:p>
        </p:txBody>
      </p:sp>
      <p:sp>
        <p:nvSpPr>
          <p:cNvPr id="47" name="Text Placeholder 46"/>
          <p:cNvSpPr>
            <a:spLocks noGrp="1"/>
          </p:cNvSpPr>
          <p:nvPr>
            <p:ph type="body" sz="quarter" idx="13"/>
          </p:nvPr>
        </p:nvSpPr>
        <p:spPr/>
        <p:txBody>
          <a:bodyPr/>
          <a:lstStyle/>
          <a:p>
            <a:pPr marL="228600" lvl="1" indent="-228600">
              <a:buSzPct val="115000"/>
              <a:buFont typeface="Arial" pitchFamily="34" charset="0"/>
              <a:buChar char="•"/>
            </a:pPr>
            <a:r>
              <a:rPr lang="en-US" dirty="0"/>
              <a:t>Interview with Alameda Co</a:t>
            </a:r>
          </a:p>
          <a:p>
            <a:pPr marL="228600" lvl="1" indent="-228600">
              <a:buSzPct val="115000"/>
              <a:buFont typeface="Arial" pitchFamily="34" charset="0"/>
              <a:buChar char="•"/>
            </a:pPr>
            <a:r>
              <a:rPr lang="en-US" dirty="0"/>
              <a:t>Interview with Portland, OR</a:t>
            </a:r>
          </a:p>
          <a:p>
            <a:pPr marL="228600" lvl="1" indent="-228600">
              <a:buSzPct val="115000"/>
              <a:buFont typeface="Arial" pitchFamily="34" charset="0"/>
              <a:buChar char="•"/>
            </a:pPr>
            <a:r>
              <a:rPr lang="en-US" dirty="0"/>
              <a:t>Structured questions to review processes and implementation of regional facility</a:t>
            </a:r>
          </a:p>
        </p:txBody>
      </p:sp>
      <p:sp>
        <p:nvSpPr>
          <p:cNvPr id="48" name="Text Placeholder 47"/>
          <p:cNvSpPr>
            <a:spLocks noGrp="1"/>
          </p:cNvSpPr>
          <p:nvPr>
            <p:ph type="body" sz="quarter" idx="14"/>
          </p:nvPr>
        </p:nvSpPr>
        <p:spPr/>
        <p:txBody>
          <a:bodyPr/>
          <a:lstStyle/>
          <a:p>
            <a:pPr marL="228600" lvl="1" indent="-228600">
              <a:buSzPct val="115000"/>
              <a:buFont typeface="Arial" pitchFamily="34" charset="0"/>
              <a:buChar char="•"/>
            </a:pPr>
            <a:r>
              <a:rPr lang="en-US" dirty="0"/>
              <a:t>Transportation</a:t>
            </a:r>
          </a:p>
          <a:p>
            <a:pPr marL="228600" lvl="1" indent="-228600">
              <a:buSzPct val="115000"/>
              <a:buFont typeface="Arial" pitchFamily="34" charset="0"/>
              <a:buChar char="•"/>
            </a:pPr>
            <a:r>
              <a:rPr lang="en-US" dirty="0"/>
              <a:t>Policy</a:t>
            </a:r>
          </a:p>
          <a:p>
            <a:pPr marL="228600" lvl="1" indent="-228600">
              <a:buSzPct val="115000"/>
              <a:buFont typeface="Arial" pitchFamily="34" charset="0"/>
              <a:buChar char="•"/>
            </a:pPr>
            <a:r>
              <a:rPr lang="en-US" dirty="0"/>
              <a:t>Training and Staff</a:t>
            </a:r>
          </a:p>
          <a:p>
            <a:pPr marL="228600" lvl="1" indent="-228600">
              <a:buSzPct val="115000"/>
              <a:buFont typeface="Arial" pitchFamily="34" charset="0"/>
              <a:buChar char="•"/>
            </a:pPr>
            <a:r>
              <a:rPr lang="en-US" dirty="0"/>
              <a:t>Number of facilities</a:t>
            </a:r>
          </a:p>
        </p:txBody>
      </p:sp>
      <p:sp>
        <p:nvSpPr>
          <p:cNvPr id="44" name="Title 43"/>
          <p:cNvSpPr>
            <a:spLocks noGrp="1"/>
          </p:cNvSpPr>
          <p:nvPr>
            <p:ph type="title"/>
          </p:nvPr>
        </p:nvSpPr>
        <p:spPr/>
        <p:txBody>
          <a:bodyPr/>
          <a:lstStyle/>
          <a:p>
            <a:r>
              <a:rPr lang="en-US" dirty="0"/>
              <a:t>Feasibility Model</a:t>
            </a:r>
          </a:p>
        </p:txBody>
      </p:sp>
      <p:sp>
        <p:nvSpPr>
          <p:cNvPr id="7" name="Footer Placeholder 6"/>
          <p:cNvSpPr>
            <a:spLocks noGrp="1"/>
          </p:cNvSpPr>
          <p:nvPr>
            <p:ph type="ftr" sz="quarter" idx="16"/>
          </p:nvPr>
        </p:nvSpPr>
        <p:spPr/>
        <p:txBody>
          <a:bodyPr/>
          <a:lstStyle/>
          <a:p>
            <a:r>
              <a:rPr lang="en-US" dirty="0"/>
              <a:t>Dec. 6, 2016</a:t>
            </a:r>
          </a:p>
        </p:txBody>
      </p:sp>
      <p:sp>
        <p:nvSpPr>
          <p:cNvPr id="8" name="Slide Number Placeholder 7"/>
          <p:cNvSpPr>
            <a:spLocks noGrp="1"/>
          </p:cNvSpPr>
          <p:nvPr>
            <p:ph type="sldNum" sz="quarter" idx="17"/>
          </p:nvPr>
        </p:nvSpPr>
        <p:spPr/>
        <p:txBody>
          <a:bodyPr/>
          <a:lstStyle/>
          <a:p>
            <a:fld id="{47A9008A-481B-4F65-A514-1AA65EA0FD53}" type="slidenum">
              <a:rPr lang="en-US" smtClean="0"/>
              <a:pPr/>
              <a:t>9</a:t>
            </a:fld>
            <a:endParaRPr lang="en-US" dirty="0"/>
          </a:p>
        </p:txBody>
      </p:sp>
      <p:sp>
        <p:nvSpPr>
          <p:cNvPr id="49" name="Text Placeholder 48"/>
          <p:cNvSpPr>
            <a:spLocks noGrp="1"/>
          </p:cNvSpPr>
          <p:nvPr>
            <p:ph type="body" sz="quarter" idx="18"/>
          </p:nvPr>
        </p:nvSpPr>
        <p:spPr/>
        <p:txBody>
          <a:bodyPr/>
          <a:lstStyle/>
          <a:p>
            <a:r>
              <a:rPr lang="en-US" dirty="0"/>
              <a:t>National Data</a:t>
            </a:r>
          </a:p>
        </p:txBody>
      </p:sp>
      <p:sp>
        <p:nvSpPr>
          <p:cNvPr id="50" name="Text Placeholder 49"/>
          <p:cNvSpPr>
            <a:spLocks noGrp="1"/>
          </p:cNvSpPr>
          <p:nvPr>
            <p:ph type="body" sz="quarter" idx="19"/>
          </p:nvPr>
        </p:nvSpPr>
        <p:spPr/>
        <p:txBody>
          <a:bodyPr/>
          <a:lstStyle/>
          <a:p>
            <a:r>
              <a:rPr lang="en-US" dirty="0"/>
              <a:t>State/Local Data</a:t>
            </a:r>
          </a:p>
        </p:txBody>
      </p:sp>
      <p:sp>
        <p:nvSpPr>
          <p:cNvPr id="51" name="Text Placeholder 50"/>
          <p:cNvSpPr>
            <a:spLocks noGrp="1"/>
          </p:cNvSpPr>
          <p:nvPr>
            <p:ph type="body" sz="quarter" idx="20"/>
          </p:nvPr>
        </p:nvSpPr>
        <p:spPr/>
        <p:txBody>
          <a:bodyPr/>
          <a:lstStyle/>
          <a:p>
            <a:r>
              <a:rPr lang="en-US" dirty="0"/>
              <a:t>Other Communities</a:t>
            </a:r>
          </a:p>
        </p:txBody>
      </p:sp>
      <p:sp>
        <p:nvSpPr>
          <p:cNvPr id="52" name="Text Placeholder 51"/>
          <p:cNvSpPr>
            <a:spLocks noGrp="1"/>
          </p:cNvSpPr>
          <p:nvPr>
            <p:ph type="body" sz="quarter" idx="21"/>
          </p:nvPr>
        </p:nvSpPr>
        <p:spPr/>
        <p:txBody>
          <a:bodyPr/>
          <a:lstStyle/>
          <a:p>
            <a:r>
              <a:rPr lang="en-US" dirty="0"/>
              <a:t>Additional factors</a:t>
            </a:r>
          </a:p>
        </p:txBody>
      </p:sp>
    </p:spTree>
    <p:extLst>
      <p:ext uri="{BB962C8B-B14F-4D97-AF65-F5344CB8AC3E}">
        <p14:creationId xmlns:p14="http://schemas.microsoft.com/office/powerpoint/2010/main" val="10076821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fault Theme">
  <a:themeElements>
    <a:clrScheme name="Battelle">
      <a:dk1>
        <a:sysClr val="windowText" lastClr="000000"/>
      </a:dk1>
      <a:lt1>
        <a:sysClr val="window" lastClr="FFFFFF"/>
      </a:lt1>
      <a:dk2>
        <a:srgbClr val="004280"/>
      </a:dk2>
      <a:lt2>
        <a:srgbClr val="D2D2D2"/>
      </a:lt2>
      <a:accent1>
        <a:srgbClr val="0076BE"/>
      </a:accent1>
      <a:accent2>
        <a:srgbClr val="DF6420"/>
      </a:accent2>
      <a:accent3>
        <a:srgbClr val="73B564"/>
      </a:accent3>
      <a:accent4>
        <a:srgbClr val="FAA41A"/>
      </a:accent4>
      <a:accent5>
        <a:srgbClr val="004280"/>
      </a:accent5>
      <a:accent6>
        <a:srgbClr val="424242"/>
      </a:accent6>
      <a:hlink>
        <a:srgbClr val="004280"/>
      </a:hlink>
      <a:folHlink>
        <a:srgbClr val="005EB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0">
          <a:gsLst>
            <a:gs pos="0">
              <a:srgbClr val="EAEAEA"/>
            </a:gs>
            <a:gs pos="100000">
              <a:schemeClr val="bg2"/>
            </a:gs>
          </a:gsLst>
          <a:lin ang="5400000" scaled="1"/>
        </a:gradFill>
        <a:ln w="12700" cap="flat" cmpd="sng" algn="ctr">
          <a:solidFill>
            <a:srgbClr val="404040"/>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Battelle">
      <a:dk1>
        <a:sysClr val="windowText" lastClr="000000"/>
      </a:dk1>
      <a:lt1>
        <a:sysClr val="window" lastClr="FFFFFF"/>
      </a:lt1>
      <a:dk2>
        <a:srgbClr val="004280"/>
      </a:dk2>
      <a:lt2>
        <a:srgbClr val="D2D2D2"/>
      </a:lt2>
      <a:accent1>
        <a:srgbClr val="0076BE"/>
      </a:accent1>
      <a:accent2>
        <a:srgbClr val="DF6420"/>
      </a:accent2>
      <a:accent3>
        <a:srgbClr val="73B564"/>
      </a:accent3>
      <a:accent4>
        <a:srgbClr val="FAA41A"/>
      </a:accent4>
      <a:accent5>
        <a:srgbClr val="004280"/>
      </a:accent5>
      <a:accent6>
        <a:srgbClr val="424242"/>
      </a:accent6>
      <a:hlink>
        <a:srgbClr val="004280"/>
      </a:hlink>
      <a:folHlink>
        <a:srgbClr val="005E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Battelle">
      <a:dk1>
        <a:sysClr val="windowText" lastClr="000000"/>
      </a:dk1>
      <a:lt1>
        <a:sysClr val="window" lastClr="FFFFFF"/>
      </a:lt1>
      <a:dk2>
        <a:srgbClr val="004280"/>
      </a:dk2>
      <a:lt2>
        <a:srgbClr val="D2D2D2"/>
      </a:lt2>
      <a:accent1>
        <a:srgbClr val="0076BE"/>
      </a:accent1>
      <a:accent2>
        <a:srgbClr val="DF6420"/>
      </a:accent2>
      <a:accent3>
        <a:srgbClr val="73B564"/>
      </a:accent3>
      <a:accent4>
        <a:srgbClr val="FAA41A"/>
      </a:accent4>
      <a:accent5>
        <a:srgbClr val="004280"/>
      </a:accent5>
      <a:accent6>
        <a:srgbClr val="424242"/>
      </a:accent6>
      <a:hlink>
        <a:srgbClr val="004280"/>
      </a:hlink>
      <a:folHlink>
        <a:srgbClr val="005EB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4837</TotalTime>
  <Words>971</Words>
  <Application>Microsoft Office PowerPoint</Application>
  <PresentationFormat>On-screen Show (4:3)</PresentationFormat>
  <Paragraphs>184</Paragraphs>
  <Slides>18</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Wingdings</vt:lpstr>
      <vt:lpstr>Default Theme</vt:lpstr>
      <vt:lpstr>think-cell Slide</vt:lpstr>
      <vt:lpstr>Comprehensive, Collaborative System of Crisis and Emergency Care</vt:lpstr>
      <vt:lpstr>Overview</vt:lpstr>
      <vt:lpstr>Project Summary</vt:lpstr>
      <vt:lpstr>Task 1 – Analytics and Modeling</vt:lpstr>
      <vt:lpstr>Task 2 – Financial Model for Feasibility of Regional Facility</vt:lpstr>
      <vt:lpstr>Task 3 – Facilitate Stakeholder Work Group</vt:lpstr>
      <vt:lpstr>Task 4 – Alternative Solutions</vt:lpstr>
      <vt:lpstr>Progress to Date</vt:lpstr>
      <vt:lpstr>Feasibility Model</vt:lpstr>
      <vt:lpstr>Existing Models of Care</vt:lpstr>
      <vt:lpstr>Contributing Factors</vt:lpstr>
      <vt:lpstr>Analytics Model</vt:lpstr>
      <vt:lpstr>Next Steps</vt:lpstr>
      <vt:lpstr>Finish Data Collection</vt:lpstr>
      <vt:lpstr>Convene Expert Panel</vt:lpstr>
      <vt:lpstr>Questions?</vt:lpstr>
      <vt:lpstr>PowerPoint Presentation</vt:lpstr>
      <vt:lpstr>PowerPoint Presentation</vt:lpstr>
    </vt:vector>
  </TitlesOfParts>
  <Company>Battelle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of Presentation</dc:title>
  <dc:creator>www.wizkit.com</dc:creator>
  <cp:lastModifiedBy>Sheehan, Mary E</cp:lastModifiedBy>
  <cp:revision>88</cp:revision>
  <dcterms:created xsi:type="dcterms:W3CDTF">2014-03-04T19:43:17Z</dcterms:created>
  <dcterms:modified xsi:type="dcterms:W3CDTF">2016-12-06T11:51:31Z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